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1" r:id="rId4"/>
    <p:sldId id="265" r:id="rId5"/>
    <p:sldId id="259" r:id="rId6"/>
    <p:sldId id="260" r:id="rId7"/>
    <p:sldId id="262" r:id="rId8"/>
    <p:sldId id="263" r:id="rId9"/>
    <p:sldId id="264" r:id="rId10"/>
    <p:sldId id="266" r:id="rId11"/>
    <p:sldId id="268" r:id="rId12"/>
    <p:sldId id="267" r:id="rId13"/>
    <p:sldId id="269" r:id="rId1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5" clrIdx="0"/>
  <p:cmAuthor id="1" name="Lasse" initials="L"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2208" y="-9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8" Type="http://schemas.openxmlformats.org/officeDocument/2006/relationships/tags" Target="../tags/tag14.xml"/><Relationship Id="rId3" Type="http://schemas.openxmlformats.org/officeDocument/2006/relationships/tags" Target="../tags/tag9.xml"/><Relationship Id="rId7" Type="http://schemas.openxmlformats.org/officeDocument/2006/relationships/tags" Target="../tags/tag13.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image" Target="../media/image2.jpeg"/><Relationship Id="rId5" Type="http://schemas.openxmlformats.org/officeDocument/2006/relationships/tags" Target="../tags/tag11.xml"/><Relationship Id="rId10" Type="http://schemas.openxmlformats.org/officeDocument/2006/relationships/image" Target="../media/image1.jpeg"/><Relationship Id="rId4" Type="http://schemas.openxmlformats.org/officeDocument/2006/relationships/tags" Target="../tags/tag10.xml"/><Relationship Id="rId9"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89.xml"/><Relationship Id="rId3" Type="http://schemas.openxmlformats.org/officeDocument/2006/relationships/tags" Target="../tags/tag84.xml"/><Relationship Id="rId7" Type="http://schemas.openxmlformats.org/officeDocument/2006/relationships/tags" Target="../tags/tag88.xml"/><Relationship Id="rId2" Type="http://schemas.openxmlformats.org/officeDocument/2006/relationships/tags" Target="../tags/tag83.xml"/><Relationship Id="rId1" Type="http://schemas.openxmlformats.org/officeDocument/2006/relationships/tags" Target="../tags/tag82.xml"/><Relationship Id="rId6" Type="http://schemas.openxmlformats.org/officeDocument/2006/relationships/tags" Target="../tags/tag87.xml"/><Relationship Id="rId11" Type="http://schemas.openxmlformats.org/officeDocument/2006/relationships/image" Target="../media/image4.jpeg"/><Relationship Id="rId5" Type="http://schemas.openxmlformats.org/officeDocument/2006/relationships/tags" Target="../tags/tag86.xml"/><Relationship Id="rId10" Type="http://schemas.openxmlformats.org/officeDocument/2006/relationships/image" Target="../media/image3.png"/><Relationship Id="rId4" Type="http://schemas.openxmlformats.org/officeDocument/2006/relationships/tags" Target="../tags/tag85.xml"/><Relationship Id="rId9"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97.xml"/><Relationship Id="rId3" Type="http://schemas.openxmlformats.org/officeDocument/2006/relationships/tags" Target="../tags/tag92.xml"/><Relationship Id="rId7" Type="http://schemas.openxmlformats.org/officeDocument/2006/relationships/tags" Target="../tags/tag96.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11" Type="http://schemas.openxmlformats.org/officeDocument/2006/relationships/image" Target="../media/image4.jpeg"/><Relationship Id="rId5" Type="http://schemas.openxmlformats.org/officeDocument/2006/relationships/tags" Target="../tags/tag94.xml"/><Relationship Id="rId10" Type="http://schemas.openxmlformats.org/officeDocument/2006/relationships/image" Target="../media/image3.png"/><Relationship Id="rId4" Type="http://schemas.openxmlformats.org/officeDocument/2006/relationships/tags" Target="../tags/tag93.xml"/><Relationship Id="rId9"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22.xml"/><Relationship Id="rId3" Type="http://schemas.openxmlformats.org/officeDocument/2006/relationships/tags" Target="../tags/tag17.xml"/><Relationship Id="rId7" Type="http://schemas.openxmlformats.org/officeDocument/2006/relationships/tags" Target="../tags/tag21.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image" Target="../media/image4.jpeg"/><Relationship Id="rId5" Type="http://schemas.openxmlformats.org/officeDocument/2006/relationships/tags" Target="../tags/tag19.xml"/><Relationship Id="rId10" Type="http://schemas.openxmlformats.org/officeDocument/2006/relationships/image" Target="../media/image3.png"/><Relationship Id="rId4" Type="http://schemas.openxmlformats.org/officeDocument/2006/relationships/tags" Target="../tags/tag18.xml"/><Relationship Id="rId9"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30.xml"/><Relationship Id="rId3" Type="http://schemas.openxmlformats.org/officeDocument/2006/relationships/tags" Target="../tags/tag25.xml"/><Relationship Id="rId7" Type="http://schemas.openxmlformats.org/officeDocument/2006/relationships/tags" Target="../tags/tag29.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image" Target="../media/image6.png"/><Relationship Id="rId5" Type="http://schemas.openxmlformats.org/officeDocument/2006/relationships/tags" Target="../tags/tag27.xml"/><Relationship Id="rId10" Type="http://schemas.openxmlformats.org/officeDocument/2006/relationships/image" Target="../media/image5.jpeg"/><Relationship Id="rId4" Type="http://schemas.openxmlformats.org/officeDocument/2006/relationships/tags" Target="../tags/tag26.xml"/><Relationship Id="rId9"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tags" Target="../tags/tag38.xml"/><Relationship Id="rId3" Type="http://schemas.openxmlformats.org/officeDocument/2006/relationships/tags" Target="../tags/tag33.xml"/><Relationship Id="rId7" Type="http://schemas.openxmlformats.org/officeDocument/2006/relationships/tags" Target="../tags/tag37.xml"/><Relationship Id="rId12" Type="http://schemas.openxmlformats.org/officeDocument/2006/relationships/image" Target="../media/image7.jpe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image" Target="../media/image3.png"/><Relationship Id="rId5" Type="http://schemas.openxmlformats.org/officeDocument/2006/relationships/tags" Target="../tags/tag35.xml"/><Relationship Id="rId10" Type="http://schemas.openxmlformats.org/officeDocument/2006/relationships/slideMaster" Target="../slideMasters/slideMaster1.xml"/><Relationship Id="rId4" Type="http://schemas.openxmlformats.org/officeDocument/2006/relationships/tags" Target="../tags/tag34.xml"/><Relationship Id="rId9" Type="http://schemas.openxmlformats.org/officeDocument/2006/relationships/tags" Target="../tags/tag3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image" Target="../media/image8.jpeg"/><Relationship Id="rId3" Type="http://schemas.openxmlformats.org/officeDocument/2006/relationships/tags" Target="../tags/tag42.xml"/><Relationship Id="rId7" Type="http://schemas.openxmlformats.org/officeDocument/2006/relationships/tags" Target="../tags/tag46.xml"/><Relationship Id="rId12" Type="http://schemas.openxmlformats.org/officeDocument/2006/relationships/slideMaster" Target="../slideMasters/slideMaster1.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5" Type="http://schemas.openxmlformats.org/officeDocument/2006/relationships/tags" Target="../tags/tag44.xml"/><Relationship Id="rId10" Type="http://schemas.openxmlformats.org/officeDocument/2006/relationships/tags" Target="../tags/tag49.xml"/><Relationship Id="rId4" Type="http://schemas.openxmlformats.org/officeDocument/2006/relationships/tags" Target="../tags/tag43.xml"/><Relationship Id="rId9" Type="http://schemas.openxmlformats.org/officeDocument/2006/relationships/tags" Target="../tags/tag48.xml"/><Relationship Id="rId1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3.xml"/><Relationship Id="rId7" Type="http://schemas.openxmlformats.org/officeDocument/2006/relationships/tags" Target="../tags/tag57.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5" Type="http://schemas.openxmlformats.org/officeDocument/2006/relationships/tags" Target="../tags/tag55.xml"/><Relationship Id="rId10" Type="http://schemas.openxmlformats.org/officeDocument/2006/relationships/image" Target="../media/image3.png"/><Relationship Id="rId4" Type="http://schemas.openxmlformats.org/officeDocument/2006/relationships/tags" Target="../tags/tag54.xml"/><Relationship Id="rId9"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slideMaster" Target="../slideMasters/slideMaster1.xml"/><Relationship Id="rId4" Type="http://schemas.openxmlformats.org/officeDocument/2006/relationships/tags" Target="../tags/tag61.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69.xml"/><Relationship Id="rId3" Type="http://schemas.openxmlformats.org/officeDocument/2006/relationships/tags" Target="../tags/tag64.xml"/><Relationship Id="rId7" Type="http://schemas.openxmlformats.org/officeDocument/2006/relationships/tags" Target="../tags/tag68.xml"/><Relationship Id="rId12" Type="http://schemas.openxmlformats.org/officeDocument/2006/relationships/image" Target="../media/image3.png"/><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tags" Target="../tags/tag67.xml"/><Relationship Id="rId11" Type="http://schemas.openxmlformats.org/officeDocument/2006/relationships/image" Target="../media/image7.jpeg"/><Relationship Id="rId5" Type="http://schemas.openxmlformats.org/officeDocument/2006/relationships/tags" Target="../tags/tag66.xml"/><Relationship Id="rId10" Type="http://schemas.openxmlformats.org/officeDocument/2006/relationships/slideMaster" Target="../slideMasters/slideMaster1.xml"/><Relationship Id="rId4" Type="http://schemas.openxmlformats.org/officeDocument/2006/relationships/tags" Target="../tags/tag65.xml"/><Relationship Id="rId9" Type="http://schemas.openxmlformats.org/officeDocument/2006/relationships/tags" Target="../tags/tag70.xml"/></Relationships>
</file>

<file path=ppt/slideLayouts/_rels/slideLayout9.xml.rels><?xml version="1.0" encoding="UTF-8" standalone="yes"?>
<Relationships xmlns="http://schemas.openxmlformats.org/package/2006/relationships"><Relationship Id="rId8" Type="http://schemas.openxmlformats.org/officeDocument/2006/relationships/tags" Target="../tags/tag78.xml"/><Relationship Id="rId13" Type="http://schemas.openxmlformats.org/officeDocument/2006/relationships/image" Target="../media/image8.jpeg"/><Relationship Id="rId3" Type="http://schemas.openxmlformats.org/officeDocument/2006/relationships/tags" Target="../tags/tag73.xml"/><Relationship Id="rId7" Type="http://schemas.openxmlformats.org/officeDocument/2006/relationships/tags" Target="../tags/tag77.xml"/><Relationship Id="rId12" Type="http://schemas.openxmlformats.org/officeDocument/2006/relationships/slideMaster" Target="../slideMasters/slideMaster1.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tags" Target="../tags/tag81.xml"/><Relationship Id="rId5" Type="http://schemas.openxmlformats.org/officeDocument/2006/relationships/tags" Target="../tags/tag75.xml"/><Relationship Id="rId10" Type="http://schemas.openxmlformats.org/officeDocument/2006/relationships/tags" Target="../tags/tag80.xml"/><Relationship Id="rId4" Type="http://schemas.openxmlformats.org/officeDocument/2006/relationships/tags" Target="../tags/tag74.xml"/><Relationship Id="rId9" Type="http://schemas.openxmlformats.org/officeDocument/2006/relationships/tags" Target="../tags/tag79.xml"/><Relationship Id="rId1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12" name="Picture 11" descr="9_02.jpg"/>
          <p:cNvPicPr preferRelativeResize="0">
            <a:picLocks/>
          </p:cNvPicPr>
          <p:nvPr>
            <p:custDataLst>
              <p:tags r:id="rId1"/>
            </p:custDataLst>
          </p:nvPr>
        </p:nvPicPr>
        <p:blipFill>
          <a:blip r:embed="rId10" cstate="print">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custDataLst>
              <p:tags r:id="rId2"/>
            </p:custDataLst>
          </p:nvPr>
        </p:nvPicPr>
        <p:blipFill>
          <a:blip r:embed="rId11" cstate="print"/>
          <a:stretch>
            <a:fillRect/>
          </a:stretch>
        </p:blipFill>
        <p:spPr>
          <a:xfrm>
            <a:off x="7810500" y="0"/>
            <a:ext cx="1333500" cy="6858000"/>
          </a:xfrm>
          <a:prstGeom prst="rect">
            <a:avLst/>
          </a:prstGeom>
        </p:spPr>
      </p:pic>
      <p:grpSp>
        <p:nvGrpSpPr>
          <p:cNvPr id="4" name="Group 17"/>
          <p:cNvGrpSpPr/>
          <p:nvPr>
            <p:custDataLst>
              <p:tags r:id="rId3"/>
            </p:custDataLst>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custDataLst>
              <p:tags r:id="rId4"/>
            </p:custDataLst>
          </p:nvPr>
        </p:nvSpPr>
        <p:spPr>
          <a:xfrm>
            <a:off x="457200" y="1371600"/>
            <a:ext cx="6781800" cy="1069975"/>
          </a:xfrm>
        </p:spPr>
        <p:txBody>
          <a:bodyPr bIns="0" anchor="b" anchorCtr="0">
            <a:noAutofit/>
          </a:bodyPr>
          <a:lstStyle>
            <a:lvl1pPr>
              <a:defRPr sz="4200" baseline="0"/>
            </a:lvl1pPr>
          </a:lstStyle>
          <a:p>
            <a:r>
              <a:rPr lang="sv-SE" smtClean="0"/>
              <a:t>Klicka här för att ändra format</a:t>
            </a:r>
            <a:endParaRPr lang="en-US" dirty="0"/>
          </a:p>
        </p:txBody>
      </p:sp>
      <p:sp>
        <p:nvSpPr>
          <p:cNvPr id="3" name="Subtitle 2"/>
          <p:cNvSpPr>
            <a:spLocks noGrp="1"/>
          </p:cNvSpPr>
          <p:nvPr>
            <p:ph type="subTitle" idx="1"/>
            <p:custDataLst>
              <p:tags r:id="rId5"/>
            </p:custDataLst>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19" name="Date Placeholder 18"/>
          <p:cNvSpPr>
            <a:spLocks noGrp="1"/>
          </p:cNvSpPr>
          <p:nvPr>
            <p:ph type="dt" sz="half" idx="10"/>
            <p:custDataLst>
              <p:tags r:id="rId6"/>
            </p:custDataLst>
          </p:nvPr>
        </p:nvSpPr>
        <p:spPr>
          <a:xfrm>
            <a:off x="6210300" y="6610350"/>
            <a:ext cx="1524000" cy="228600"/>
          </a:xfrm>
        </p:spPr>
        <p:txBody>
          <a:bodyPr/>
          <a:lstStyle/>
          <a:p>
            <a:fld id="{9327D2DE-3FAA-401E-B7D8-319369456C91}" type="datetimeFigureOut">
              <a:rPr lang="sv-SE" smtClean="0"/>
              <a:pPr/>
              <a:t>2012-10-11</a:t>
            </a:fld>
            <a:endParaRPr lang="sv-SE"/>
          </a:p>
        </p:txBody>
      </p:sp>
      <p:sp>
        <p:nvSpPr>
          <p:cNvPr id="20" name="Slide Number Placeholder 19"/>
          <p:cNvSpPr>
            <a:spLocks noGrp="1"/>
          </p:cNvSpPr>
          <p:nvPr>
            <p:ph type="sldNum" sz="quarter" idx="11"/>
            <p:custDataLst>
              <p:tags r:id="rId7"/>
            </p:custDataLst>
          </p:nvPr>
        </p:nvSpPr>
        <p:spPr>
          <a:xfrm>
            <a:off x="7924800" y="6610350"/>
            <a:ext cx="1198880" cy="228600"/>
          </a:xfrm>
        </p:spPr>
        <p:txBody>
          <a:bodyPr/>
          <a:lstStyle/>
          <a:p>
            <a:fld id="{43D696BF-351E-48C5-83C4-1387656C4A72}" type="slidenum">
              <a:rPr lang="sv-SE" smtClean="0"/>
              <a:pPr/>
              <a:t>‹#›</a:t>
            </a:fld>
            <a:endParaRPr lang="sv-SE"/>
          </a:p>
        </p:txBody>
      </p:sp>
      <p:sp>
        <p:nvSpPr>
          <p:cNvPr id="21" name="Footer Placeholder 20"/>
          <p:cNvSpPr>
            <a:spLocks noGrp="1"/>
          </p:cNvSpPr>
          <p:nvPr>
            <p:ph type="ftr" sz="quarter" idx="12"/>
            <p:custDataLst>
              <p:tags r:id="rId8"/>
            </p:custDataLst>
          </p:nvPr>
        </p:nvSpPr>
        <p:spPr>
          <a:xfrm>
            <a:off x="457200" y="6611112"/>
            <a:ext cx="5600700" cy="228600"/>
          </a:xfrm>
        </p:spPr>
        <p:txBody>
          <a:bodyPr/>
          <a:lstStyle/>
          <a:p>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custDataLst>
              <p:tags r:id="rId2"/>
            </p:custDataLst>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grpSp>
        <p:nvGrpSpPr>
          <p:cNvPr id="4" name="Group 10"/>
          <p:cNvGrpSpPr/>
          <p:nvPr>
            <p:custDataLst>
              <p:tags r:id="rId3"/>
            </p:custDataLst>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custDataLst>
              <p:tags r:id="rId4"/>
            </p:custDataLst>
          </p:nvPr>
        </p:nvSpPr>
        <p:spPr/>
        <p:txBody>
          <a:bodyPr/>
          <a:lstStyle/>
          <a:p>
            <a:fld id="{9327D2DE-3FAA-401E-B7D8-319369456C91}" type="datetimeFigureOut">
              <a:rPr lang="sv-SE" smtClean="0"/>
              <a:pPr/>
              <a:t>2012-10-11</a:t>
            </a:fld>
            <a:endParaRPr lang="sv-SE"/>
          </a:p>
        </p:txBody>
      </p:sp>
      <p:sp>
        <p:nvSpPr>
          <p:cNvPr id="23" name="Slide Number Placeholder 22"/>
          <p:cNvSpPr>
            <a:spLocks noGrp="1"/>
          </p:cNvSpPr>
          <p:nvPr>
            <p:ph type="sldNum" sz="quarter" idx="11"/>
            <p:custDataLst>
              <p:tags r:id="rId5"/>
            </p:custDataLst>
          </p:nvPr>
        </p:nvSpPr>
        <p:spPr/>
        <p:txBody>
          <a:bodyPr/>
          <a:lstStyle/>
          <a:p>
            <a:fld id="{43D696BF-351E-48C5-83C4-1387656C4A72}" type="slidenum">
              <a:rPr lang="sv-SE" smtClean="0"/>
              <a:pPr/>
              <a:t>‹#›</a:t>
            </a:fld>
            <a:endParaRPr lang="sv-SE"/>
          </a:p>
        </p:txBody>
      </p:sp>
      <p:sp>
        <p:nvSpPr>
          <p:cNvPr id="24" name="Footer Placeholder 23"/>
          <p:cNvSpPr>
            <a:spLocks noGrp="1"/>
          </p:cNvSpPr>
          <p:nvPr>
            <p:ph type="ftr" sz="quarter" idx="12"/>
            <p:custDataLst>
              <p:tags r:id="rId6"/>
            </p:custDataLst>
          </p:nvPr>
        </p:nvSpPr>
        <p:spPr/>
        <p:txBody>
          <a:bodyPr/>
          <a:lstStyle/>
          <a:p>
            <a:endParaRPr lang="sv-SE"/>
          </a:p>
        </p:txBody>
      </p:sp>
      <p:pic>
        <p:nvPicPr>
          <p:cNvPr id="11" name="Picture 10" descr="bar_06.png"/>
          <p:cNvPicPr>
            <a:picLocks noChangeAspect="1"/>
          </p:cNvPicPr>
          <p:nvPr>
            <p:custDataLst>
              <p:tags r:id="rId7"/>
            </p:custDataLst>
          </p:nvPr>
        </p:nvPicPr>
        <p:blipFill>
          <a:blip r:embed="rId10" cstate="print">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custDataLst>
              <p:tags r:id="rId8"/>
            </p:custDataLst>
          </p:nvPr>
        </p:nvPicPr>
        <p:blipFill>
          <a:blip r:embed="rId11" cstate="print"/>
          <a:stretch>
            <a:fillRect/>
          </a:stretch>
        </p:blipFill>
        <p:spPr>
          <a:xfrm>
            <a:off x="0" y="0"/>
            <a:ext cx="9144000" cy="4038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custDataLst>
              <p:tags r:id="rId1"/>
            </p:custDataLst>
          </p:nvPr>
        </p:nvSpPr>
        <p:spPr>
          <a:xfrm>
            <a:off x="6629400" y="589085"/>
            <a:ext cx="2057400" cy="5537078"/>
          </a:xfrm>
        </p:spPr>
        <p:txBody>
          <a:bodyPr vert="eaVert"/>
          <a:lstStyle/>
          <a:p>
            <a:r>
              <a:rPr lang="sv-SE" smtClean="0"/>
              <a:t>Klicka här för att ändra format</a:t>
            </a:r>
            <a:endParaRPr lang="en-US" dirty="0"/>
          </a:p>
        </p:txBody>
      </p:sp>
      <p:sp>
        <p:nvSpPr>
          <p:cNvPr id="3" name="Vertical Text Placeholder 2"/>
          <p:cNvSpPr>
            <a:spLocks noGrp="1"/>
          </p:cNvSpPr>
          <p:nvPr>
            <p:ph type="body" orient="vert" idx="1"/>
            <p:custDataLst>
              <p:tags r:id="rId2"/>
            </p:custDataLst>
          </p:nvPr>
        </p:nvSpPr>
        <p:spPr>
          <a:xfrm>
            <a:off x="457200" y="585216"/>
            <a:ext cx="6019800" cy="5541264"/>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grpSp>
        <p:nvGrpSpPr>
          <p:cNvPr id="4" name="Group 10"/>
          <p:cNvGrpSpPr/>
          <p:nvPr>
            <p:custDataLst>
              <p:tags r:id="rId3"/>
            </p:custDataLst>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custDataLst>
              <p:tags r:id="rId4"/>
            </p:custDataLst>
          </p:nvPr>
        </p:nvSpPr>
        <p:spPr/>
        <p:txBody>
          <a:bodyPr/>
          <a:lstStyle/>
          <a:p>
            <a:fld id="{9327D2DE-3FAA-401E-B7D8-319369456C91}" type="datetimeFigureOut">
              <a:rPr lang="sv-SE" smtClean="0"/>
              <a:pPr/>
              <a:t>2012-10-11</a:t>
            </a:fld>
            <a:endParaRPr lang="sv-SE"/>
          </a:p>
        </p:txBody>
      </p:sp>
      <p:sp>
        <p:nvSpPr>
          <p:cNvPr id="23" name="Slide Number Placeholder 22"/>
          <p:cNvSpPr>
            <a:spLocks noGrp="1"/>
          </p:cNvSpPr>
          <p:nvPr>
            <p:ph type="sldNum" sz="quarter" idx="11"/>
            <p:custDataLst>
              <p:tags r:id="rId5"/>
            </p:custDataLst>
          </p:nvPr>
        </p:nvSpPr>
        <p:spPr/>
        <p:txBody>
          <a:bodyPr/>
          <a:lstStyle/>
          <a:p>
            <a:fld id="{43D696BF-351E-48C5-83C4-1387656C4A72}" type="slidenum">
              <a:rPr lang="sv-SE" smtClean="0"/>
              <a:pPr/>
              <a:t>‹#›</a:t>
            </a:fld>
            <a:endParaRPr lang="sv-SE"/>
          </a:p>
        </p:txBody>
      </p:sp>
      <p:sp>
        <p:nvSpPr>
          <p:cNvPr id="24" name="Footer Placeholder 23"/>
          <p:cNvSpPr>
            <a:spLocks noGrp="1"/>
          </p:cNvSpPr>
          <p:nvPr>
            <p:ph type="ftr" sz="quarter" idx="12"/>
            <p:custDataLst>
              <p:tags r:id="rId6"/>
            </p:custDataLst>
          </p:nvPr>
        </p:nvSpPr>
        <p:spPr/>
        <p:txBody>
          <a:bodyPr/>
          <a:lstStyle/>
          <a:p>
            <a:endParaRPr lang="sv-SE"/>
          </a:p>
        </p:txBody>
      </p:sp>
      <p:pic>
        <p:nvPicPr>
          <p:cNvPr id="11" name="Picture 10" descr="bar_06.png"/>
          <p:cNvPicPr>
            <a:picLocks noChangeAspect="1"/>
          </p:cNvPicPr>
          <p:nvPr>
            <p:custDataLst>
              <p:tags r:id="rId7"/>
            </p:custDataLst>
          </p:nvPr>
        </p:nvPicPr>
        <p:blipFill>
          <a:blip r:embed="rId10" cstate="print">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custDataLst>
              <p:tags r:id="rId8"/>
            </p:custDataLst>
          </p:nvPr>
        </p:nvPicPr>
        <p:blipFill>
          <a:blip r:embed="rId11" cstate="print"/>
          <a:stretch>
            <a:fillRect/>
          </a:stretch>
        </p:blipFill>
        <p:spPr>
          <a:xfrm>
            <a:off x="0" y="0"/>
            <a:ext cx="9144000" cy="4038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grpSp>
        <p:nvGrpSpPr>
          <p:cNvPr id="4" name="Group 20"/>
          <p:cNvGrpSpPr/>
          <p:nvPr>
            <p:custDataLst>
              <p:tags r:id="rId1"/>
            </p:custDataLst>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descr="bar_06.png"/>
          <p:cNvPicPr>
            <a:picLocks noChangeAspect="1"/>
          </p:cNvPicPr>
          <p:nvPr>
            <p:custDataLst>
              <p:tags r:id="rId2"/>
            </p:custDataLst>
          </p:nvPr>
        </p:nvPicPr>
        <p:blipFill>
          <a:blip r:embed="rId10" cstate="print">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custDataLst>
              <p:tags r:id="rId3"/>
            </p:custDataLst>
          </p:nvPr>
        </p:nvPicPr>
        <p:blipFill>
          <a:blip r:embed="rId11" cstate="print"/>
          <a:stretch>
            <a:fillRect/>
          </a:stretch>
        </p:blipFill>
        <p:spPr>
          <a:xfrm>
            <a:off x="0" y="0"/>
            <a:ext cx="9144000" cy="403860"/>
          </a:xfrm>
          <a:prstGeom prst="rect">
            <a:avLst/>
          </a:prstGeom>
        </p:spPr>
      </p:pic>
      <p:sp>
        <p:nvSpPr>
          <p:cNvPr id="2" name="Title 1"/>
          <p:cNvSpPr>
            <a:spLocks noGrp="1"/>
          </p:cNvSpPr>
          <p:nvPr>
            <p:ph type="title"/>
            <p:custDataLst>
              <p:tags r:id="rId4"/>
            </p:custDataLst>
          </p:nvPr>
        </p:nvSpPr>
        <p:spPr/>
        <p:txBody>
          <a:bodyPr/>
          <a:lstStyle/>
          <a:p>
            <a:r>
              <a:rPr lang="sv-SE" smtClean="0"/>
              <a:t>Klicka här för att ändra format</a:t>
            </a:r>
            <a:endParaRPr lang="en-US"/>
          </a:p>
        </p:txBody>
      </p:sp>
      <p:sp>
        <p:nvSpPr>
          <p:cNvPr id="3" name="Content Placeholder 2"/>
          <p:cNvSpPr>
            <a:spLocks noGrp="1"/>
          </p:cNvSpPr>
          <p:nvPr>
            <p:ph idx="1"/>
            <p:custDataLst>
              <p:tags r:id="rId5"/>
            </p:custDataLst>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7" name="Date Placeholder 16"/>
          <p:cNvSpPr>
            <a:spLocks noGrp="1"/>
          </p:cNvSpPr>
          <p:nvPr>
            <p:ph type="dt" sz="half" idx="10"/>
            <p:custDataLst>
              <p:tags r:id="rId6"/>
            </p:custDataLst>
          </p:nvPr>
        </p:nvSpPr>
        <p:spPr/>
        <p:txBody>
          <a:bodyPr/>
          <a:lstStyle/>
          <a:p>
            <a:fld id="{9327D2DE-3FAA-401E-B7D8-319369456C91}" type="datetimeFigureOut">
              <a:rPr lang="sv-SE" smtClean="0"/>
              <a:pPr/>
              <a:t>2012-10-11</a:t>
            </a:fld>
            <a:endParaRPr lang="sv-SE"/>
          </a:p>
        </p:txBody>
      </p:sp>
      <p:sp>
        <p:nvSpPr>
          <p:cNvPr id="18" name="Slide Number Placeholder 17"/>
          <p:cNvSpPr>
            <a:spLocks noGrp="1"/>
          </p:cNvSpPr>
          <p:nvPr>
            <p:ph type="sldNum" sz="quarter" idx="11"/>
            <p:custDataLst>
              <p:tags r:id="rId7"/>
            </p:custDataLst>
          </p:nvPr>
        </p:nvSpPr>
        <p:spPr/>
        <p:txBody>
          <a:bodyPr/>
          <a:lstStyle/>
          <a:p>
            <a:fld id="{43D696BF-351E-48C5-83C4-1387656C4A72}" type="slidenum">
              <a:rPr lang="sv-SE" smtClean="0"/>
              <a:pPr/>
              <a:t>‹#›</a:t>
            </a:fld>
            <a:endParaRPr lang="sv-SE"/>
          </a:p>
        </p:txBody>
      </p:sp>
      <p:sp>
        <p:nvSpPr>
          <p:cNvPr id="20" name="Footer Placeholder 19"/>
          <p:cNvSpPr>
            <a:spLocks noGrp="1"/>
          </p:cNvSpPr>
          <p:nvPr>
            <p:ph type="ftr" sz="quarter" idx="12"/>
            <p:custDataLst>
              <p:tags r:id="rId8"/>
            </p:custDataLst>
          </p:nvPr>
        </p:nvSpPr>
        <p:spPr/>
        <p:txBody>
          <a:bodyPr/>
          <a:lstStyle/>
          <a:p>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grpSp>
        <p:nvGrpSpPr>
          <p:cNvPr id="4" name="Group 22"/>
          <p:cNvGrpSpPr/>
          <p:nvPr>
            <p:custDataLst>
              <p:tags r:id="rId1"/>
            </p:custDataLst>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custDataLst>
              <p:tags r:id="rId2"/>
            </p:custDataLst>
          </p:nvPr>
        </p:nvSpPr>
        <p:spPr>
          <a:xfrm>
            <a:off x="1752600" y="5245101"/>
            <a:ext cx="6934199" cy="1155700"/>
          </a:xfrm>
        </p:spPr>
        <p:txBody>
          <a:bodyPr anchor="t">
            <a:normAutofit/>
          </a:bodyPr>
          <a:lstStyle>
            <a:lvl1pPr algn="r">
              <a:defRPr sz="4200" b="0" i="0" cap="none" baseline="0"/>
            </a:lvl1pPr>
          </a:lstStyle>
          <a:p>
            <a:r>
              <a:rPr lang="sv-SE" smtClean="0"/>
              <a:t>Klicka här för att ändra format</a:t>
            </a:r>
            <a:endParaRPr lang="en-US" dirty="0"/>
          </a:p>
        </p:txBody>
      </p:sp>
      <p:sp>
        <p:nvSpPr>
          <p:cNvPr id="3" name="Text Placeholder 2"/>
          <p:cNvSpPr>
            <a:spLocks noGrp="1"/>
          </p:cNvSpPr>
          <p:nvPr>
            <p:ph type="body" idx="1"/>
            <p:custDataLst>
              <p:tags r:id="rId3"/>
            </p:custDataLst>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pic>
        <p:nvPicPr>
          <p:cNvPr id="10" name="Picture 9" descr="9_01.jpg"/>
          <p:cNvPicPr>
            <a:picLocks noChangeAspect="1"/>
          </p:cNvPicPr>
          <p:nvPr>
            <p:custDataLst>
              <p:tags r:id="rId4"/>
            </p:custDataLst>
          </p:nvPr>
        </p:nvPicPr>
        <p:blipFill>
          <a:blip r:embed="rId10" cstate="print"/>
          <a:stretch>
            <a:fillRect/>
          </a:stretch>
        </p:blipFill>
        <p:spPr>
          <a:xfrm>
            <a:off x="0" y="0"/>
            <a:ext cx="1363980" cy="6858000"/>
          </a:xfrm>
          <a:prstGeom prst="rect">
            <a:avLst/>
          </a:prstGeom>
        </p:spPr>
      </p:pic>
      <p:sp>
        <p:nvSpPr>
          <p:cNvPr id="24" name="Date Placeholder 23"/>
          <p:cNvSpPr>
            <a:spLocks noGrp="1"/>
          </p:cNvSpPr>
          <p:nvPr>
            <p:ph type="dt" sz="half" idx="10"/>
            <p:custDataLst>
              <p:tags r:id="rId5"/>
            </p:custDataLst>
          </p:nvPr>
        </p:nvSpPr>
        <p:spPr>
          <a:xfrm>
            <a:off x="7162800" y="6610350"/>
            <a:ext cx="1524000" cy="246888"/>
          </a:xfrm>
        </p:spPr>
        <p:txBody>
          <a:bodyPr/>
          <a:lstStyle/>
          <a:p>
            <a:fld id="{9327D2DE-3FAA-401E-B7D8-319369456C91}" type="datetimeFigureOut">
              <a:rPr lang="sv-SE" smtClean="0"/>
              <a:pPr/>
              <a:t>2012-10-11</a:t>
            </a:fld>
            <a:endParaRPr lang="sv-SE"/>
          </a:p>
        </p:txBody>
      </p:sp>
      <p:sp>
        <p:nvSpPr>
          <p:cNvPr id="25" name="Slide Number Placeholder 24"/>
          <p:cNvSpPr>
            <a:spLocks noGrp="1"/>
          </p:cNvSpPr>
          <p:nvPr>
            <p:ph type="sldNum" sz="quarter" idx="11"/>
            <p:custDataLst>
              <p:tags r:id="rId6"/>
            </p:custDataLst>
          </p:nvPr>
        </p:nvSpPr>
        <p:spPr>
          <a:xfrm>
            <a:off x="8742680" y="6610350"/>
            <a:ext cx="381000" cy="246888"/>
          </a:xfrm>
        </p:spPr>
        <p:txBody>
          <a:bodyPr/>
          <a:lstStyle/>
          <a:p>
            <a:fld id="{43D696BF-351E-48C5-83C4-1387656C4A72}" type="slidenum">
              <a:rPr lang="sv-SE" smtClean="0"/>
              <a:pPr/>
              <a:t>‹#›</a:t>
            </a:fld>
            <a:endParaRPr lang="sv-SE"/>
          </a:p>
        </p:txBody>
      </p:sp>
      <p:sp>
        <p:nvSpPr>
          <p:cNvPr id="26" name="Footer Placeholder 25"/>
          <p:cNvSpPr>
            <a:spLocks noGrp="1"/>
          </p:cNvSpPr>
          <p:nvPr>
            <p:ph type="ftr" sz="quarter" idx="12"/>
            <p:custDataLst>
              <p:tags r:id="rId7"/>
            </p:custDataLst>
          </p:nvPr>
        </p:nvSpPr>
        <p:spPr>
          <a:xfrm>
            <a:off x="1524000" y="6610350"/>
            <a:ext cx="5562600" cy="247650"/>
          </a:xfrm>
        </p:spPr>
        <p:txBody>
          <a:bodyPr/>
          <a:lstStyle/>
          <a:p>
            <a:endParaRPr lang="sv-SE"/>
          </a:p>
        </p:txBody>
      </p:sp>
      <p:pic>
        <p:nvPicPr>
          <p:cNvPr id="20" name="Picture 19" descr="vert_bar_02.png"/>
          <p:cNvPicPr preferRelativeResize="0">
            <a:picLocks/>
          </p:cNvPicPr>
          <p:nvPr>
            <p:custDataLst>
              <p:tags r:id="rId8"/>
            </p:custDataLst>
          </p:nvPr>
        </p:nvPicPr>
        <p:blipFill>
          <a:blip r:embed="rId11" cstate="print">
            <a:duotone>
              <a:schemeClr val="accent3">
                <a:shade val="45000"/>
                <a:satMod val="135000"/>
              </a:schemeClr>
              <a:prstClr val="white"/>
            </a:duotone>
          </a:blip>
          <a:stretch>
            <a:fillRect/>
          </a:stretch>
        </p:blipFill>
        <p:spPr>
          <a:xfrm>
            <a:off x="1362456" y="0"/>
            <a:ext cx="731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pic>
        <p:nvPicPr>
          <p:cNvPr id="13" name="Picture 12" descr="bar_06.png"/>
          <p:cNvPicPr>
            <a:picLocks noChangeAspect="1"/>
          </p:cNvPicPr>
          <p:nvPr>
            <p:custDataLst>
              <p:tags r:id="rId1"/>
            </p:custDataLst>
          </p:nvPr>
        </p:nvPicPr>
        <p:blipFill>
          <a:blip r:embed="rId11" cstate="print">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custDataLst>
              <p:tags r:id="rId2"/>
            </p:custDataLst>
          </p:nvPr>
        </p:nvSpPr>
        <p:spPr/>
        <p:txBody>
          <a:bodyPr/>
          <a:lstStyle/>
          <a:p>
            <a:r>
              <a:rPr lang="sv-SE" smtClean="0"/>
              <a:t>Klicka här för att ändra format</a:t>
            </a:r>
            <a:endParaRPr lang="en-US"/>
          </a:p>
        </p:txBody>
      </p:sp>
      <p:pic>
        <p:nvPicPr>
          <p:cNvPr id="12" name="Picture 11" descr="3_01.jpg"/>
          <p:cNvPicPr>
            <a:picLocks noChangeAspect="1"/>
          </p:cNvPicPr>
          <p:nvPr>
            <p:custDataLst>
              <p:tags r:id="rId3"/>
            </p:custDataLst>
          </p:nvPr>
        </p:nvPicPr>
        <p:blipFill>
          <a:blip r:embed="rId12" cstate="print"/>
          <a:stretch>
            <a:fillRect/>
          </a:stretch>
        </p:blipFill>
        <p:spPr>
          <a:xfrm>
            <a:off x="0" y="0"/>
            <a:ext cx="9144000" cy="403860"/>
          </a:xfrm>
          <a:prstGeom prst="rect">
            <a:avLst/>
          </a:prstGeom>
        </p:spPr>
      </p:pic>
      <p:sp>
        <p:nvSpPr>
          <p:cNvPr id="14" name="Content Placeholder 13"/>
          <p:cNvSpPr>
            <a:spLocks noGrp="1"/>
          </p:cNvSpPr>
          <p:nvPr>
            <p:ph sz="quarter" idx="13"/>
            <p:custDataLst>
              <p:tags r:id="rId4"/>
            </p:custDataLst>
          </p:nvPr>
        </p:nvSpPr>
        <p:spPr>
          <a:xfrm>
            <a:off x="457200" y="1981200"/>
            <a:ext cx="4038600" cy="4114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6" name="Content Placeholder 15"/>
          <p:cNvSpPr>
            <a:spLocks noGrp="1"/>
          </p:cNvSpPr>
          <p:nvPr>
            <p:ph sz="quarter" idx="14"/>
            <p:custDataLst>
              <p:tags r:id="rId5"/>
            </p:custDataLst>
          </p:nvPr>
        </p:nvSpPr>
        <p:spPr>
          <a:xfrm>
            <a:off x="4648200" y="1981200"/>
            <a:ext cx="4038600" cy="4114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grpSp>
        <p:nvGrpSpPr>
          <p:cNvPr id="3" name="Group 14"/>
          <p:cNvGrpSpPr/>
          <p:nvPr>
            <p:custDataLst>
              <p:tags r:id="rId6"/>
            </p:custDataLst>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custDataLst>
              <p:tags r:id="rId7"/>
            </p:custDataLst>
          </p:nvPr>
        </p:nvSpPr>
        <p:spPr/>
        <p:txBody>
          <a:bodyPr/>
          <a:lstStyle/>
          <a:p>
            <a:fld id="{9327D2DE-3FAA-401E-B7D8-319369456C91}" type="datetimeFigureOut">
              <a:rPr lang="sv-SE" smtClean="0"/>
              <a:pPr/>
              <a:t>2012-10-11</a:t>
            </a:fld>
            <a:endParaRPr lang="sv-SE"/>
          </a:p>
        </p:txBody>
      </p:sp>
      <p:sp>
        <p:nvSpPr>
          <p:cNvPr id="21" name="Slide Number Placeholder 20"/>
          <p:cNvSpPr>
            <a:spLocks noGrp="1"/>
          </p:cNvSpPr>
          <p:nvPr>
            <p:ph type="sldNum" sz="quarter" idx="16"/>
            <p:custDataLst>
              <p:tags r:id="rId8"/>
            </p:custDataLst>
          </p:nvPr>
        </p:nvSpPr>
        <p:spPr/>
        <p:txBody>
          <a:bodyPr/>
          <a:lstStyle/>
          <a:p>
            <a:fld id="{43D696BF-351E-48C5-83C4-1387656C4A72}" type="slidenum">
              <a:rPr lang="sv-SE" smtClean="0"/>
              <a:pPr/>
              <a:t>‹#›</a:t>
            </a:fld>
            <a:endParaRPr lang="sv-SE"/>
          </a:p>
        </p:txBody>
      </p:sp>
      <p:sp>
        <p:nvSpPr>
          <p:cNvPr id="22" name="Footer Placeholder 21"/>
          <p:cNvSpPr>
            <a:spLocks noGrp="1"/>
          </p:cNvSpPr>
          <p:nvPr>
            <p:ph type="ftr" sz="quarter" idx="17"/>
            <p:custDataLst>
              <p:tags r:id="rId9"/>
            </p:custDataLst>
          </p:nvPr>
        </p:nvSpPr>
        <p:spPr/>
        <p:txBody>
          <a:bodyPr/>
          <a:lstStyle/>
          <a:p>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a:lvl1pPr>
          </a:lstStyle>
          <a:p>
            <a:r>
              <a:rPr lang="sv-SE" smtClean="0"/>
              <a:t>Klicka här för att ändra format</a:t>
            </a:r>
            <a:endParaRPr lang="en-US"/>
          </a:p>
        </p:txBody>
      </p:sp>
      <p:sp>
        <p:nvSpPr>
          <p:cNvPr id="3" name="Text Placeholder 2"/>
          <p:cNvSpPr>
            <a:spLocks noGrp="1"/>
          </p:cNvSpPr>
          <p:nvPr>
            <p:ph type="body" idx="1"/>
            <p:custDataLst>
              <p:tags r:id="rId2"/>
            </p:custDataLst>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pic>
        <p:nvPicPr>
          <p:cNvPr id="14" name="Picture 13" descr="4_01.jpg"/>
          <p:cNvPicPr>
            <a:picLocks noChangeAspect="1"/>
          </p:cNvPicPr>
          <p:nvPr>
            <p:custDataLst>
              <p:tags r:id="rId3"/>
            </p:custDataLst>
          </p:nvPr>
        </p:nvPicPr>
        <p:blipFill>
          <a:blip r:embed="rId13" cstate="print"/>
          <a:stretch>
            <a:fillRect/>
          </a:stretch>
        </p:blipFill>
        <p:spPr>
          <a:xfrm>
            <a:off x="0" y="0"/>
            <a:ext cx="9144000" cy="403860"/>
          </a:xfrm>
          <a:prstGeom prst="rect">
            <a:avLst/>
          </a:prstGeom>
        </p:spPr>
      </p:pic>
      <p:sp>
        <p:nvSpPr>
          <p:cNvPr id="15" name="Text Placeholder 2"/>
          <p:cNvSpPr>
            <a:spLocks noGrp="1"/>
          </p:cNvSpPr>
          <p:nvPr>
            <p:ph type="body" idx="13"/>
            <p:custDataLst>
              <p:tags r:id="rId4"/>
            </p:custDataLst>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17" name="Content Placeholder 16"/>
          <p:cNvSpPr>
            <a:spLocks noGrp="1"/>
          </p:cNvSpPr>
          <p:nvPr>
            <p:ph sz="quarter" idx="14"/>
            <p:custDataLst>
              <p:tags r:id="rId5"/>
            </p:custDataLst>
          </p:nvPr>
        </p:nvSpPr>
        <p:spPr>
          <a:xfrm>
            <a:off x="457200" y="2438400"/>
            <a:ext cx="4038600" cy="36576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9" name="Content Placeholder 18"/>
          <p:cNvSpPr>
            <a:spLocks noGrp="1"/>
          </p:cNvSpPr>
          <p:nvPr>
            <p:ph sz="quarter" idx="15"/>
            <p:custDataLst>
              <p:tags r:id="rId6"/>
            </p:custDataLst>
          </p:nvPr>
        </p:nvSpPr>
        <p:spPr>
          <a:xfrm>
            <a:off x="4648200" y="2438400"/>
            <a:ext cx="4038600" cy="36576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pic>
        <p:nvPicPr>
          <p:cNvPr id="16" name="Picture 15" descr="bar_06.png"/>
          <p:cNvPicPr>
            <a:picLocks noChangeAspect="1"/>
          </p:cNvPicPr>
          <p:nvPr>
            <p:custDataLst>
              <p:tags r:id="rId7"/>
            </p:custDataLst>
          </p:nvPr>
        </p:nvPicPr>
        <p:blipFill>
          <a:blip r:embed="rId14" cstate="print">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custDataLst>
              <p:tags r:id="rId8"/>
            </p:custDataLst>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Date Placeholder 22"/>
          <p:cNvSpPr>
            <a:spLocks noGrp="1"/>
          </p:cNvSpPr>
          <p:nvPr>
            <p:ph type="dt" sz="half" idx="16"/>
            <p:custDataLst>
              <p:tags r:id="rId9"/>
            </p:custDataLst>
          </p:nvPr>
        </p:nvSpPr>
        <p:spPr/>
        <p:txBody>
          <a:bodyPr/>
          <a:lstStyle/>
          <a:p>
            <a:fld id="{9327D2DE-3FAA-401E-B7D8-319369456C91}" type="datetimeFigureOut">
              <a:rPr lang="sv-SE" smtClean="0"/>
              <a:pPr/>
              <a:t>2012-10-11</a:t>
            </a:fld>
            <a:endParaRPr lang="sv-SE"/>
          </a:p>
        </p:txBody>
      </p:sp>
      <p:sp>
        <p:nvSpPr>
          <p:cNvPr id="24" name="Slide Number Placeholder 23"/>
          <p:cNvSpPr>
            <a:spLocks noGrp="1"/>
          </p:cNvSpPr>
          <p:nvPr>
            <p:ph type="sldNum" sz="quarter" idx="17"/>
            <p:custDataLst>
              <p:tags r:id="rId10"/>
            </p:custDataLst>
          </p:nvPr>
        </p:nvSpPr>
        <p:spPr/>
        <p:txBody>
          <a:bodyPr/>
          <a:lstStyle/>
          <a:p>
            <a:fld id="{43D696BF-351E-48C5-83C4-1387656C4A72}" type="slidenum">
              <a:rPr lang="sv-SE" smtClean="0"/>
              <a:pPr/>
              <a:t>‹#›</a:t>
            </a:fld>
            <a:endParaRPr lang="sv-SE"/>
          </a:p>
        </p:txBody>
      </p:sp>
      <p:sp>
        <p:nvSpPr>
          <p:cNvPr id="25" name="Footer Placeholder 24"/>
          <p:cNvSpPr>
            <a:spLocks noGrp="1"/>
          </p:cNvSpPr>
          <p:nvPr>
            <p:ph type="ftr" sz="quarter" idx="18"/>
            <p:custDataLst>
              <p:tags r:id="rId11"/>
            </p:custDataLst>
          </p:nvPr>
        </p:nvSpPr>
        <p:spPr/>
        <p:txBody>
          <a:bodyPr/>
          <a:lstStyle/>
          <a:p>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sv-SE" smtClean="0"/>
              <a:t>Klicka här för att ändra format</a:t>
            </a:r>
            <a:endParaRPr lang="en-US"/>
          </a:p>
        </p:txBody>
      </p:sp>
      <p:pic>
        <p:nvPicPr>
          <p:cNvPr id="10" name="Picture 9" descr="2_01.jpg"/>
          <p:cNvPicPr>
            <a:picLocks noChangeAspect="1"/>
          </p:cNvPicPr>
          <p:nvPr>
            <p:custDataLst>
              <p:tags r:id="rId2"/>
            </p:custDataLst>
          </p:nvPr>
        </p:nvPicPr>
        <p:blipFill>
          <a:blip r:embed="rId9" cstate="print"/>
          <a:stretch>
            <a:fillRect/>
          </a:stretch>
        </p:blipFill>
        <p:spPr>
          <a:xfrm>
            <a:off x="0" y="0"/>
            <a:ext cx="9144000" cy="403860"/>
          </a:xfrm>
          <a:prstGeom prst="rect">
            <a:avLst/>
          </a:prstGeom>
        </p:spPr>
      </p:pic>
      <p:pic>
        <p:nvPicPr>
          <p:cNvPr id="11" name="Picture 10" descr="bar_06.png"/>
          <p:cNvPicPr>
            <a:picLocks noChangeAspect="1"/>
          </p:cNvPicPr>
          <p:nvPr>
            <p:custDataLst>
              <p:tags r:id="rId3"/>
            </p:custDataLst>
          </p:nvPr>
        </p:nvPicPr>
        <p:blipFill>
          <a:blip r:embed="rId10" cstate="print">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custDataLst>
              <p:tags r:id="rId4"/>
            </p:custDataLst>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Date Placeholder 15"/>
          <p:cNvSpPr>
            <a:spLocks noGrp="1"/>
          </p:cNvSpPr>
          <p:nvPr>
            <p:ph type="dt" sz="half" idx="10"/>
            <p:custDataLst>
              <p:tags r:id="rId5"/>
            </p:custDataLst>
          </p:nvPr>
        </p:nvSpPr>
        <p:spPr/>
        <p:txBody>
          <a:bodyPr/>
          <a:lstStyle/>
          <a:p>
            <a:fld id="{9327D2DE-3FAA-401E-B7D8-319369456C91}" type="datetimeFigureOut">
              <a:rPr lang="sv-SE" smtClean="0"/>
              <a:pPr/>
              <a:t>2012-10-11</a:t>
            </a:fld>
            <a:endParaRPr lang="sv-SE"/>
          </a:p>
        </p:txBody>
      </p:sp>
      <p:sp>
        <p:nvSpPr>
          <p:cNvPr id="17" name="Slide Number Placeholder 16"/>
          <p:cNvSpPr>
            <a:spLocks noGrp="1"/>
          </p:cNvSpPr>
          <p:nvPr>
            <p:ph type="sldNum" sz="quarter" idx="11"/>
            <p:custDataLst>
              <p:tags r:id="rId6"/>
            </p:custDataLst>
          </p:nvPr>
        </p:nvSpPr>
        <p:spPr/>
        <p:txBody>
          <a:bodyPr/>
          <a:lstStyle/>
          <a:p>
            <a:fld id="{43D696BF-351E-48C5-83C4-1387656C4A72}" type="slidenum">
              <a:rPr lang="sv-SE" smtClean="0"/>
              <a:pPr/>
              <a:t>‹#›</a:t>
            </a:fld>
            <a:endParaRPr lang="sv-SE"/>
          </a:p>
        </p:txBody>
      </p:sp>
      <p:sp>
        <p:nvSpPr>
          <p:cNvPr id="18" name="Footer Placeholder 17"/>
          <p:cNvSpPr>
            <a:spLocks noGrp="1"/>
          </p:cNvSpPr>
          <p:nvPr>
            <p:ph type="ftr" sz="quarter" idx="12"/>
            <p:custDataLst>
              <p:tags r:id="rId7"/>
            </p:custDataLst>
          </p:nvPr>
        </p:nvSpPr>
        <p:spPr/>
        <p:txBody>
          <a:bodyPr/>
          <a:lstStyle/>
          <a:p>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grpSp>
        <p:nvGrpSpPr>
          <p:cNvPr id="2" name="Group 8"/>
          <p:cNvGrpSpPr/>
          <p:nvPr>
            <p:custDataLst>
              <p:tags r:id="rId1"/>
            </p:custDataLst>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Date Placeholder 12"/>
          <p:cNvSpPr>
            <a:spLocks noGrp="1"/>
          </p:cNvSpPr>
          <p:nvPr>
            <p:ph type="dt" sz="half" idx="10"/>
            <p:custDataLst>
              <p:tags r:id="rId2"/>
            </p:custDataLst>
          </p:nvPr>
        </p:nvSpPr>
        <p:spPr/>
        <p:txBody>
          <a:bodyPr/>
          <a:lstStyle/>
          <a:p>
            <a:fld id="{9327D2DE-3FAA-401E-B7D8-319369456C91}" type="datetimeFigureOut">
              <a:rPr lang="sv-SE" smtClean="0"/>
              <a:pPr/>
              <a:t>2012-10-11</a:t>
            </a:fld>
            <a:endParaRPr lang="sv-SE"/>
          </a:p>
        </p:txBody>
      </p:sp>
      <p:sp>
        <p:nvSpPr>
          <p:cNvPr id="14" name="Slide Number Placeholder 13"/>
          <p:cNvSpPr>
            <a:spLocks noGrp="1"/>
          </p:cNvSpPr>
          <p:nvPr>
            <p:ph type="sldNum" sz="quarter" idx="11"/>
            <p:custDataLst>
              <p:tags r:id="rId3"/>
            </p:custDataLst>
          </p:nvPr>
        </p:nvSpPr>
        <p:spPr/>
        <p:txBody>
          <a:bodyPr/>
          <a:lstStyle/>
          <a:p>
            <a:fld id="{43D696BF-351E-48C5-83C4-1387656C4A72}" type="slidenum">
              <a:rPr lang="sv-SE" smtClean="0"/>
              <a:pPr/>
              <a:t>‹#›</a:t>
            </a:fld>
            <a:endParaRPr lang="sv-SE"/>
          </a:p>
        </p:txBody>
      </p:sp>
      <p:sp>
        <p:nvSpPr>
          <p:cNvPr id="22" name="Footer Placeholder 21"/>
          <p:cNvSpPr>
            <a:spLocks noGrp="1"/>
          </p:cNvSpPr>
          <p:nvPr>
            <p:ph type="ftr" sz="quarter" idx="12"/>
            <p:custDataLst>
              <p:tags r:id="rId4"/>
            </p:custDataLst>
          </p:nvPr>
        </p:nvSpPr>
        <p:spPr/>
        <p:txBody>
          <a:bodyPr/>
          <a:lstStyle/>
          <a:p>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pic>
        <p:nvPicPr>
          <p:cNvPr id="12" name="Picture 11" descr="3_01.jpg"/>
          <p:cNvPicPr>
            <a:picLocks noChangeAspect="1"/>
          </p:cNvPicPr>
          <p:nvPr>
            <p:custDataLst>
              <p:tags r:id="rId1"/>
            </p:custDataLst>
          </p:nvPr>
        </p:nvPicPr>
        <p:blipFill>
          <a:blip r:embed="rId11" cstate="print"/>
          <a:stretch>
            <a:fillRect/>
          </a:stretch>
        </p:blipFill>
        <p:spPr>
          <a:xfrm>
            <a:off x="0" y="0"/>
            <a:ext cx="9144000" cy="403860"/>
          </a:xfrm>
          <a:prstGeom prst="rect">
            <a:avLst/>
          </a:prstGeom>
        </p:spPr>
      </p:pic>
      <p:sp>
        <p:nvSpPr>
          <p:cNvPr id="13" name="Text Placeholder 2"/>
          <p:cNvSpPr>
            <a:spLocks noGrp="1"/>
          </p:cNvSpPr>
          <p:nvPr>
            <p:ph type="title"/>
            <p:custDataLst>
              <p:tags r:id="rId2"/>
            </p:custDataLst>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a:t>
            </a:r>
            <a:endParaRPr lang="en-US" smtClean="0"/>
          </a:p>
        </p:txBody>
      </p:sp>
      <p:sp>
        <p:nvSpPr>
          <p:cNvPr id="15" name="Content Placeholder 14"/>
          <p:cNvSpPr>
            <a:spLocks noGrp="1"/>
          </p:cNvSpPr>
          <p:nvPr>
            <p:ph sz="quarter" idx="14"/>
            <p:custDataLst>
              <p:tags r:id="rId3"/>
            </p:custDataLst>
          </p:nvPr>
        </p:nvSpPr>
        <p:spPr>
          <a:xfrm>
            <a:off x="4419600" y="1524000"/>
            <a:ext cx="4267200" cy="4114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Text Placeholder 3"/>
          <p:cNvSpPr>
            <a:spLocks noGrp="1"/>
          </p:cNvSpPr>
          <p:nvPr>
            <p:ph type="body" idx="2"/>
            <p:custDataLst>
              <p:tags r:id="rId4"/>
            </p:custDataLst>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pic>
        <p:nvPicPr>
          <p:cNvPr id="14" name="Picture 13" descr="bar_06.png"/>
          <p:cNvPicPr>
            <a:picLocks noChangeAspect="1"/>
          </p:cNvPicPr>
          <p:nvPr>
            <p:custDataLst>
              <p:tags r:id="rId5"/>
            </p:custDataLst>
          </p:nvPr>
        </p:nvPicPr>
        <p:blipFill>
          <a:blip r:embed="rId12" cstate="print">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custDataLst>
              <p:tags r:id="rId6"/>
            </p:custDataLst>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custDataLst>
              <p:tags r:id="rId7"/>
            </p:custDataLst>
          </p:nvPr>
        </p:nvSpPr>
        <p:spPr/>
        <p:txBody>
          <a:bodyPr/>
          <a:lstStyle/>
          <a:p>
            <a:fld id="{9327D2DE-3FAA-401E-B7D8-319369456C91}" type="datetimeFigureOut">
              <a:rPr lang="sv-SE" smtClean="0"/>
              <a:pPr/>
              <a:t>2012-10-11</a:t>
            </a:fld>
            <a:endParaRPr lang="sv-SE"/>
          </a:p>
        </p:txBody>
      </p:sp>
      <p:sp>
        <p:nvSpPr>
          <p:cNvPr id="21" name="Slide Number Placeholder 20"/>
          <p:cNvSpPr>
            <a:spLocks noGrp="1"/>
          </p:cNvSpPr>
          <p:nvPr>
            <p:ph type="sldNum" sz="quarter" idx="16"/>
            <p:custDataLst>
              <p:tags r:id="rId8"/>
            </p:custDataLst>
          </p:nvPr>
        </p:nvSpPr>
        <p:spPr/>
        <p:txBody>
          <a:bodyPr/>
          <a:lstStyle/>
          <a:p>
            <a:fld id="{43D696BF-351E-48C5-83C4-1387656C4A72}" type="slidenum">
              <a:rPr lang="sv-SE" smtClean="0"/>
              <a:pPr/>
              <a:t>‹#›</a:t>
            </a:fld>
            <a:endParaRPr lang="sv-SE"/>
          </a:p>
        </p:txBody>
      </p:sp>
      <p:sp>
        <p:nvSpPr>
          <p:cNvPr id="22" name="Footer Placeholder 21"/>
          <p:cNvSpPr>
            <a:spLocks noGrp="1"/>
          </p:cNvSpPr>
          <p:nvPr>
            <p:ph type="ftr" sz="quarter" idx="17"/>
            <p:custDataLst>
              <p:tags r:id="rId9"/>
            </p:custDataLst>
          </p:nvPr>
        </p:nvSpPr>
        <p:spPr/>
        <p:txBody>
          <a:bodyPr/>
          <a:lstStyle/>
          <a:p>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grpSp>
        <p:nvGrpSpPr>
          <p:cNvPr id="12" name="Group 15"/>
          <p:cNvGrpSpPr/>
          <p:nvPr>
            <p:custDataLst>
              <p:tags r:id="rId1"/>
            </p:custDataLst>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custDataLst>
              <p:tags r:id="rId2"/>
            </p:custDataLst>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sv-SE" smtClean="0"/>
              <a:t>Klicka här för att ändra format</a:t>
            </a:r>
            <a:endParaRPr lang="en-US" dirty="0"/>
          </a:p>
        </p:txBody>
      </p:sp>
      <p:sp>
        <p:nvSpPr>
          <p:cNvPr id="3" name="Picture Placeholder 2"/>
          <p:cNvSpPr>
            <a:spLocks noGrp="1"/>
          </p:cNvSpPr>
          <p:nvPr>
            <p:ph type="pic" idx="1"/>
            <p:custDataLst>
              <p:tags r:id="rId3"/>
            </p:custDataLst>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custDataLst>
              <p:tags r:id="rId4"/>
            </p:custDataLst>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custDataLst>
              <p:tags r:id="rId5"/>
            </p:custDataLst>
          </p:nvPr>
        </p:nvSpPr>
        <p:spPr/>
        <p:txBody>
          <a:bodyPr/>
          <a:lstStyle/>
          <a:p>
            <a:fld id="{9327D2DE-3FAA-401E-B7D8-319369456C91}" type="datetimeFigureOut">
              <a:rPr lang="sv-SE" smtClean="0"/>
              <a:pPr/>
              <a:t>2012-10-11</a:t>
            </a:fld>
            <a:endParaRPr lang="sv-SE"/>
          </a:p>
        </p:txBody>
      </p:sp>
      <p:sp>
        <p:nvSpPr>
          <p:cNvPr id="6" name="Footer Placeholder 5"/>
          <p:cNvSpPr>
            <a:spLocks noGrp="1"/>
          </p:cNvSpPr>
          <p:nvPr>
            <p:ph type="ftr" sz="quarter" idx="11"/>
            <p:custDataLst>
              <p:tags r:id="rId6"/>
            </p:custDataLst>
          </p:nvPr>
        </p:nvSpPr>
        <p:spPr/>
        <p:txBody>
          <a:bodyPr/>
          <a:lstStyle/>
          <a:p>
            <a:endParaRPr lang="sv-SE"/>
          </a:p>
        </p:txBody>
      </p:sp>
      <p:sp>
        <p:nvSpPr>
          <p:cNvPr id="7" name="Slide Number Placeholder 6"/>
          <p:cNvSpPr>
            <a:spLocks noGrp="1"/>
          </p:cNvSpPr>
          <p:nvPr>
            <p:ph type="sldNum" sz="quarter" idx="12"/>
            <p:custDataLst>
              <p:tags r:id="rId7"/>
            </p:custDataLst>
          </p:nvPr>
        </p:nvSpPr>
        <p:spPr/>
        <p:txBody>
          <a:bodyPr/>
          <a:lstStyle/>
          <a:p>
            <a:fld id="{43D696BF-351E-48C5-83C4-1387656C4A72}" type="slidenum">
              <a:rPr lang="sv-SE" smtClean="0"/>
              <a:pPr/>
              <a:t>‹#›</a:t>
            </a:fld>
            <a:endParaRPr lang="sv-SE"/>
          </a:p>
        </p:txBody>
      </p:sp>
      <p:pic>
        <p:nvPicPr>
          <p:cNvPr id="8" name="Picture 7" descr="4_01.jpg"/>
          <p:cNvPicPr>
            <a:picLocks noChangeAspect="1"/>
          </p:cNvPicPr>
          <p:nvPr>
            <p:custDataLst>
              <p:tags r:id="rId8"/>
            </p:custDataLst>
          </p:nvPr>
        </p:nvPicPr>
        <p:blipFill>
          <a:blip r:embed="rId13" cstate="print"/>
          <a:stretch>
            <a:fillRect/>
          </a:stretch>
        </p:blipFill>
        <p:spPr>
          <a:xfrm>
            <a:off x="0" y="0"/>
            <a:ext cx="9144000" cy="403860"/>
          </a:xfrm>
          <a:prstGeom prst="rect">
            <a:avLst/>
          </a:prstGeom>
        </p:spPr>
      </p:pic>
      <p:pic>
        <p:nvPicPr>
          <p:cNvPr id="9" name="Picture 8" descr="bar_06.png"/>
          <p:cNvPicPr>
            <a:picLocks noChangeAspect="1"/>
          </p:cNvPicPr>
          <p:nvPr>
            <p:custDataLst>
              <p:tags r:id="rId9"/>
            </p:custDataLst>
          </p:nvPr>
        </p:nvPicPr>
        <p:blipFill>
          <a:blip r:embed="rId14" cstate="print">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custDataLst>
              <p:tags r:id="rId10"/>
            </p:custDataLst>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custDataLst>
              <p:tags r:id="rId11"/>
            </p:custDataLst>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custDataLst>
              <p:tags r:id="rId13"/>
            </p:custDataLst>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custDataLst>
              <p:tags r:id="rId14"/>
            </p:custDataLst>
          </p:nvPr>
        </p:nvSpPr>
        <p:spPr>
          <a:xfrm>
            <a:off x="457200" y="990600"/>
            <a:ext cx="8229600" cy="914400"/>
          </a:xfrm>
          <a:prstGeom prst="rect">
            <a:avLst/>
          </a:prstGeom>
        </p:spPr>
        <p:txBody>
          <a:bodyPr vert="horz" lIns="0" tIns="45720" rIns="0" bIns="45720" rtlCol="0" anchor="ctr">
            <a:normAutofit/>
          </a:bodyPr>
          <a:lstStyle/>
          <a:p>
            <a:r>
              <a:rPr lang="sv-SE" smtClean="0"/>
              <a:t>Klicka här för att ändra format</a:t>
            </a:r>
            <a:endParaRPr lang="en-US" dirty="0"/>
          </a:p>
        </p:txBody>
      </p:sp>
      <p:sp>
        <p:nvSpPr>
          <p:cNvPr id="3" name="Text Placeholder 2"/>
          <p:cNvSpPr>
            <a:spLocks noGrp="1"/>
          </p:cNvSpPr>
          <p:nvPr>
            <p:ph type="body" idx="1"/>
            <p:custDataLst>
              <p:tags r:id="rId15"/>
            </p:custDataLst>
          </p:nvPr>
        </p:nvSpPr>
        <p:spPr>
          <a:xfrm>
            <a:off x="457200" y="1981200"/>
            <a:ext cx="8229600" cy="4144963"/>
          </a:xfrm>
          <a:prstGeom prst="rect">
            <a:avLst/>
          </a:prstGeom>
        </p:spPr>
        <p:txBody>
          <a:bodyPr vert="horz" lIns="0" tIns="45720" rIns="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custDataLst>
              <p:tags r:id="rId16"/>
            </p:custDataLst>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fld id="{9327D2DE-3FAA-401E-B7D8-319369456C91}" type="datetimeFigureOut">
              <a:rPr lang="sv-SE" smtClean="0"/>
              <a:pPr/>
              <a:t>2012-10-11</a:t>
            </a:fld>
            <a:endParaRPr lang="sv-SE"/>
          </a:p>
        </p:txBody>
      </p:sp>
      <p:sp>
        <p:nvSpPr>
          <p:cNvPr id="5" name="Footer Placeholder 4"/>
          <p:cNvSpPr>
            <a:spLocks noGrp="1"/>
          </p:cNvSpPr>
          <p:nvPr>
            <p:ph type="ftr" sz="quarter" idx="3"/>
            <p:custDataLst>
              <p:tags r:id="rId17"/>
            </p:custDataLst>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endParaRPr lang="sv-SE"/>
          </a:p>
        </p:txBody>
      </p:sp>
      <p:sp>
        <p:nvSpPr>
          <p:cNvPr id="6" name="Slide Number Placeholder 5"/>
          <p:cNvSpPr>
            <a:spLocks noGrp="1"/>
          </p:cNvSpPr>
          <p:nvPr>
            <p:ph type="sldNum" sz="quarter" idx="4"/>
            <p:custDataLst>
              <p:tags r:id="rId18"/>
            </p:custDataLst>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fld id="{43D696BF-351E-48C5-83C4-1387656C4A72}"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9.xml"/><Relationship Id="rId1" Type="http://schemas.openxmlformats.org/officeDocument/2006/relationships/tags" Target="../tags/tag98.xml"/><Relationship Id="rId4" Type="http://schemas.openxmlformats.org/officeDocument/2006/relationships/hyperlink" Target="http://www.salutis.se/" TargetMode="External"/></Relationships>
</file>

<file path=ppt/slides/_rels/slide10.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129.xml"/><Relationship Id="rId2" Type="http://schemas.openxmlformats.org/officeDocument/2006/relationships/tags" Target="../tags/tag128.xml"/><Relationship Id="rId1" Type="http://schemas.openxmlformats.org/officeDocument/2006/relationships/tags" Target="../tags/tag127.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tags" Target="../tags/tag130.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 Id="rId6" Type="http://schemas.openxmlformats.org/officeDocument/2006/relationships/hyperlink" Target="mailto:leb@bth.se" TargetMode="External"/><Relationship Id="rId5" Type="http://schemas.openxmlformats.org/officeDocument/2006/relationships/hyperlink" Target="mailto:lka@bth.se" TargetMode="Externa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image" Target="../media/image9.png"/><Relationship Id="rId5" Type="http://schemas.openxmlformats.org/officeDocument/2006/relationships/hyperlink" Target="http://www.salutis.se/" TargetMode="External"/><Relationship Id="rId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105.xml"/><Relationship Id="rId2" Type="http://schemas.openxmlformats.org/officeDocument/2006/relationships/tags" Target="../tags/tag104.xml"/><Relationship Id="rId1" Type="http://schemas.openxmlformats.org/officeDocument/2006/relationships/tags" Target="../tags/tag10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tags" Target="../tags/tag106.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tags" Target="../tags/tag11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custDataLst>
              <p:tags r:id="rId2"/>
            </p:custDataLst>
          </p:nvPr>
        </p:nvSpPr>
        <p:spPr>
          <a:xfrm>
            <a:off x="179512" y="692696"/>
            <a:ext cx="7488832" cy="5632311"/>
          </a:xfrm>
          <a:prstGeom prst="rect">
            <a:avLst/>
          </a:prstGeom>
        </p:spPr>
        <p:txBody>
          <a:bodyPr wrap="square">
            <a:spAutoFit/>
          </a:bodyPr>
          <a:lstStyle/>
          <a:p>
            <a:pPr algn="ctr"/>
            <a:r>
              <a:rPr lang="sv-SE" sz="3600" dirty="0" smtClean="0">
                <a:hlinkClick r:id="rId4"/>
              </a:rPr>
              <a:t>www.salutis.se</a:t>
            </a:r>
            <a:r>
              <a:rPr lang="sv-SE" sz="3600" dirty="0" smtClean="0"/>
              <a:t> </a:t>
            </a:r>
          </a:p>
          <a:p>
            <a:pPr algn="ctr"/>
            <a:r>
              <a:rPr lang="sv-SE" sz="3600" dirty="0" smtClean="0"/>
              <a:t>Presentation av Projektet </a:t>
            </a:r>
            <a:r>
              <a:rPr lang="sv-SE" sz="3600" dirty="0" err="1" smtClean="0"/>
              <a:t>Salutis</a:t>
            </a:r>
            <a:r>
              <a:rPr lang="sv-SE" sz="3600" dirty="0" smtClean="0"/>
              <a:t> om träning av generella förmågor</a:t>
            </a:r>
          </a:p>
          <a:p>
            <a:pPr algn="ctr"/>
            <a:endParaRPr lang="sv-SE" sz="3600" dirty="0"/>
          </a:p>
          <a:p>
            <a:pPr algn="ctr"/>
            <a:r>
              <a:rPr lang="sv-SE" sz="3600" dirty="0" smtClean="0"/>
              <a:t>Hur gick det för studenterna efter 3 år. </a:t>
            </a:r>
          </a:p>
          <a:p>
            <a:pPr algn="ctr"/>
            <a:r>
              <a:rPr lang="sv-SE" sz="3600" dirty="0" smtClean="0"/>
              <a:t>Lasse Bourelius</a:t>
            </a:r>
          </a:p>
          <a:p>
            <a:pPr algn="ctr"/>
            <a:r>
              <a:rPr lang="sv-SE" sz="3600" dirty="0" smtClean="0"/>
              <a:t>och</a:t>
            </a:r>
          </a:p>
          <a:p>
            <a:pPr algn="ctr"/>
            <a:r>
              <a:rPr lang="sv-SE" sz="3600" dirty="0" smtClean="0"/>
              <a:t>Lena Kransberg</a:t>
            </a:r>
          </a:p>
          <a:p>
            <a:pPr algn="ctr"/>
            <a:endParaRPr lang="sv-SE" sz="3600" dirty="0" smtClean="0"/>
          </a:p>
          <a:p>
            <a:pPr algn="ctr"/>
            <a:r>
              <a:rPr lang="sv-SE" sz="3600" dirty="0" smtClean="0"/>
              <a:t>Blekinge Tekniska Högskola</a:t>
            </a:r>
            <a:endParaRPr lang="sv-SE" sz="3600" dirty="0"/>
          </a:p>
        </p:txBody>
      </p:sp>
    </p:spTree>
    <p:custDataLst>
      <p:tags r:id="rId1"/>
    </p:custDataLst>
    <p:extLst>
      <p:ext uri="{BB962C8B-B14F-4D97-AF65-F5344CB8AC3E}">
        <p14:creationId xmlns:p14="http://schemas.microsoft.com/office/powerpoint/2010/main" val="2319984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p:txBody>
          <a:bodyPr/>
          <a:lstStyle/>
          <a:p>
            <a:r>
              <a:rPr lang="sv-SE" dirty="0" smtClean="0"/>
              <a:t>Enkäten</a:t>
            </a:r>
            <a:endParaRPr lang="sv-SE" dirty="0"/>
          </a:p>
        </p:txBody>
      </p:sp>
      <p:sp>
        <p:nvSpPr>
          <p:cNvPr id="3" name="Platshållare för innehåll 2"/>
          <p:cNvSpPr>
            <a:spLocks noGrp="1"/>
          </p:cNvSpPr>
          <p:nvPr>
            <p:ph idx="1"/>
            <p:custDataLst>
              <p:tags r:id="rId3"/>
            </p:custDataLst>
          </p:nvPr>
        </p:nvSpPr>
        <p:spPr/>
        <p:txBody>
          <a:bodyPr>
            <a:normAutofit/>
          </a:bodyPr>
          <a:lstStyle/>
          <a:p>
            <a:pPr marL="0" indent="0">
              <a:buNone/>
            </a:pPr>
            <a:r>
              <a:rPr lang="sv-SE" sz="2800" dirty="0" smtClean="0"/>
              <a:t>Några få kritiska kommentarer:</a:t>
            </a:r>
          </a:p>
          <a:p>
            <a:pPr>
              <a:buFont typeface="Arial" pitchFamily="34" charset="0"/>
              <a:buChar char="•"/>
            </a:pPr>
            <a:r>
              <a:rPr lang="sv-SE" sz="2800" dirty="0" smtClean="0"/>
              <a:t>Mer önskan om feedback</a:t>
            </a:r>
          </a:p>
          <a:p>
            <a:pPr>
              <a:buFont typeface="Arial" pitchFamily="34" charset="0"/>
              <a:buChar char="•"/>
            </a:pPr>
            <a:r>
              <a:rPr lang="sv-SE" sz="2800" dirty="0" smtClean="0"/>
              <a:t>Någon enstaka tyckte inte om att publicera sig publikt. </a:t>
            </a:r>
          </a:p>
          <a:p>
            <a:pPr>
              <a:buFont typeface="Arial" pitchFamily="34" charset="0"/>
              <a:buChar char="•"/>
            </a:pPr>
            <a:r>
              <a:rPr lang="sv-SE" sz="2800" dirty="0" smtClean="0"/>
              <a:t>Någon tyckte det var för korta artiklar för att det skulle bli en bra text</a:t>
            </a:r>
            <a:endParaRPr lang="sv-SE" sz="2800" dirty="0"/>
          </a:p>
        </p:txBody>
      </p:sp>
    </p:spTree>
    <p:custDataLst>
      <p:tags r:id="rId1"/>
    </p:custDataLst>
    <p:extLst>
      <p:ext uri="{BB962C8B-B14F-4D97-AF65-F5344CB8AC3E}">
        <p14:creationId xmlns:p14="http://schemas.microsoft.com/office/powerpoint/2010/main" val="1409748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a:xfrm>
            <a:off x="467544" y="476672"/>
            <a:ext cx="8229600" cy="914400"/>
          </a:xfrm>
        </p:spPr>
        <p:txBody>
          <a:bodyPr>
            <a:normAutofit fontScale="90000"/>
          </a:bodyPr>
          <a:lstStyle/>
          <a:p>
            <a:r>
              <a:rPr lang="sv-SE" dirty="0" smtClean="0"/>
              <a:t>Beskriv med egna ord hur du upplever att publicera?  </a:t>
            </a:r>
            <a:endParaRPr lang="sv-SE" dirty="0"/>
          </a:p>
        </p:txBody>
      </p:sp>
      <p:sp>
        <p:nvSpPr>
          <p:cNvPr id="3" name="Platshållare för innehåll 2"/>
          <p:cNvSpPr>
            <a:spLocks noGrp="1"/>
          </p:cNvSpPr>
          <p:nvPr>
            <p:ph idx="1"/>
            <p:custDataLst>
              <p:tags r:id="rId3"/>
            </p:custDataLst>
          </p:nvPr>
        </p:nvSpPr>
        <p:spPr/>
        <p:txBody>
          <a:bodyPr>
            <a:normAutofit fontScale="92500" lnSpcReduction="20000"/>
          </a:bodyPr>
          <a:lstStyle/>
          <a:p>
            <a:pPr algn="ctr"/>
            <a:r>
              <a:rPr lang="sv-SE" sz="5400" dirty="0" smtClean="0">
                <a:solidFill>
                  <a:srgbClr val="FF0000"/>
                </a:solidFill>
              </a:rPr>
              <a:t>Viktigt, </a:t>
            </a:r>
            <a:r>
              <a:rPr lang="sv-SE" sz="5400" dirty="0">
                <a:solidFill>
                  <a:srgbClr val="FF0000"/>
                </a:solidFill>
              </a:rPr>
              <a:t>roligt </a:t>
            </a:r>
            <a:endParaRPr lang="sv-SE" sz="1200" dirty="0">
              <a:solidFill>
                <a:srgbClr val="FF0000"/>
              </a:solidFill>
            </a:endParaRPr>
          </a:p>
          <a:p>
            <a:pPr algn="ctr"/>
            <a:r>
              <a:rPr lang="sv-SE" sz="4400" dirty="0" smtClean="0">
                <a:solidFill>
                  <a:srgbClr val="C00000"/>
                </a:solidFill>
              </a:rPr>
              <a:t>Lärorik träning,  </a:t>
            </a:r>
            <a:r>
              <a:rPr lang="sv-SE" sz="4400" dirty="0">
                <a:solidFill>
                  <a:srgbClr val="C00000"/>
                </a:solidFill>
              </a:rPr>
              <a:t>bra sätt </a:t>
            </a:r>
            <a:endParaRPr lang="sv-SE" sz="4400" dirty="0" smtClean="0">
              <a:solidFill>
                <a:srgbClr val="C00000"/>
              </a:solidFill>
            </a:endParaRPr>
          </a:p>
          <a:p>
            <a:pPr algn="ctr"/>
            <a:r>
              <a:rPr lang="sv-SE" sz="4000" dirty="0" smtClean="0">
                <a:solidFill>
                  <a:srgbClr val="A88000"/>
                </a:solidFill>
              </a:rPr>
              <a:t>helt  ok,</a:t>
            </a:r>
            <a:r>
              <a:rPr lang="sv-SE" sz="4000" dirty="0" smtClean="0">
                <a:solidFill>
                  <a:srgbClr val="FFC000"/>
                </a:solidFill>
              </a:rPr>
              <a:t> </a:t>
            </a:r>
            <a:r>
              <a:rPr lang="sv-SE" sz="4000" dirty="0" smtClean="0">
                <a:solidFill>
                  <a:srgbClr val="002060"/>
                </a:solidFill>
              </a:rPr>
              <a:t>enkelt</a:t>
            </a:r>
            <a:r>
              <a:rPr lang="sv-SE" sz="4000" dirty="0" smtClean="0">
                <a:solidFill>
                  <a:srgbClr val="FFC000"/>
                </a:solidFill>
              </a:rPr>
              <a:t> </a:t>
            </a:r>
            <a:endParaRPr lang="sv-SE" sz="3600" dirty="0"/>
          </a:p>
          <a:p>
            <a:pPr algn="ctr"/>
            <a:r>
              <a:rPr lang="sv-SE" sz="3200" dirty="0" smtClean="0">
                <a:solidFill>
                  <a:srgbClr val="0070C0"/>
                </a:solidFill>
              </a:rPr>
              <a:t>Spännande, nervöst, </a:t>
            </a:r>
            <a:r>
              <a:rPr lang="sv-SE" sz="3200" dirty="0">
                <a:solidFill>
                  <a:srgbClr val="0070C0"/>
                </a:solidFill>
              </a:rPr>
              <a:t>svårt </a:t>
            </a:r>
            <a:endParaRPr lang="sv-SE" dirty="0"/>
          </a:p>
          <a:p>
            <a:pPr algn="ctr"/>
            <a:r>
              <a:rPr lang="sv-SE" sz="2800" dirty="0">
                <a:solidFill>
                  <a:srgbClr val="00B050"/>
                </a:solidFill>
              </a:rPr>
              <a:t>Givande </a:t>
            </a:r>
            <a:r>
              <a:rPr lang="sv-SE" sz="2800" dirty="0" smtClean="0">
                <a:solidFill>
                  <a:srgbClr val="00B050"/>
                </a:solidFill>
              </a:rPr>
              <a:t>utmaning, </a:t>
            </a:r>
            <a:r>
              <a:rPr lang="sv-SE" sz="2800" dirty="0">
                <a:solidFill>
                  <a:srgbClr val="00B050"/>
                </a:solidFill>
              </a:rPr>
              <a:t>annorlunda </a:t>
            </a:r>
            <a:endParaRPr lang="sv-SE" dirty="0"/>
          </a:p>
          <a:p>
            <a:pPr algn="ctr"/>
            <a:r>
              <a:rPr lang="sv-SE" dirty="0"/>
              <a:t> </a:t>
            </a:r>
            <a:r>
              <a:rPr lang="sv-SE" sz="2400" dirty="0">
                <a:solidFill>
                  <a:srgbClr val="00B0F0"/>
                </a:solidFill>
              </a:rPr>
              <a:t>Känns bra </a:t>
            </a:r>
            <a:r>
              <a:rPr lang="sv-SE" sz="2400" dirty="0" smtClean="0">
                <a:solidFill>
                  <a:srgbClr val="00B0F0"/>
                </a:solidFill>
              </a:rPr>
              <a:t>positivt,  </a:t>
            </a:r>
            <a:r>
              <a:rPr lang="sv-SE" sz="2400" dirty="0" err="1">
                <a:solidFill>
                  <a:schemeClr val="tx1"/>
                </a:solidFill>
              </a:rPr>
              <a:t>nice</a:t>
            </a:r>
            <a:r>
              <a:rPr lang="sv-SE" sz="2400" dirty="0">
                <a:solidFill>
                  <a:schemeClr val="tx1"/>
                </a:solidFill>
              </a:rPr>
              <a:t>  </a:t>
            </a:r>
            <a:endParaRPr lang="sv-SE" dirty="0">
              <a:solidFill>
                <a:schemeClr val="tx1"/>
              </a:solidFill>
            </a:endParaRPr>
          </a:p>
          <a:p>
            <a:pPr algn="ctr"/>
            <a:r>
              <a:rPr lang="sv-SE" dirty="0">
                <a:solidFill>
                  <a:srgbClr val="7030A0"/>
                </a:solidFill>
              </a:rPr>
              <a:t>Känns </a:t>
            </a:r>
            <a:r>
              <a:rPr lang="sv-SE" dirty="0" smtClean="0">
                <a:solidFill>
                  <a:srgbClr val="7030A0"/>
                </a:solidFill>
              </a:rPr>
              <a:t>obehagligt, </a:t>
            </a:r>
            <a:r>
              <a:rPr lang="sv-SE" dirty="0">
                <a:solidFill>
                  <a:srgbClr val="7030A0"/>
                </a:solidFill>
              </a:rPr>
              <a:t>Mer feedback </a:t>
            </a:r>
            <a:endParaRPr lang="sv-SE" dirty="0"/>
          </a:p>
          <a:p>
            <a:endParaRPr lang="sv-SE" dirty="0"/>
          </a:p>
        </p:txBody>
      </p:sp>
    </p:spTree>
    <p:custDataLst>
      <p:tags r:id="rId1"/>
    </p:custDataLst>
    <p:extLst>
      <p:ext uri="{BB962C8B-B14F-4D97-AF65-F5344CB8AC3E}">
        <p14:creationId xmlns:p14="http://schemas.microsoft.com/office/powerpoint/2010/main" val="1229417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a:xfrm>
            <a:off x="467544" y="548680"/>
            <a:ext cx="8229600" cy="914400"/>
          </a:xfrm>
        </p:spPr>
        <p:txBody>
          <a:bodyPr/>
          <a:lstStyle/>
          <a:p>
            <a:r>
              <a:rPr lang="sv-SE" dirty="0" smtClean="0"/>
              <a:t>Övriga kommentarer</a:t>
            </a:r>
            <a:endParaRPr lang="sv-SE" dirty="0"/>
          </a:p>
        </p:txBody>
      </p:sp>
      <p:sp>
        <p:nvSpPr>
          <p:cNvPr id="3" name="Platshållare för innehåll 2"/>
          <p:cNvSpPr>
            <a:spLocks noGrp="1"/>
          </p:cNvSpPr>
          <p:nvPr>
            <p:ph idx="1"/>
            <p:custDataLst>
              <p:tags r:id="rId3"/>
            </p:custDataLst>
          </p:nvPr>
        </p:nvSpPr>
        <p:spPr>
          <a:xfrm>
            <a:off x="467544" y="1268760"/>
            <a:ext cx="8229600" cy="5040560"/>
          </a:xfrm>
        </p:spPr>
        <p:txBody>
          <a:bodyPr>
            <a:normAutofit/>
          </a:bodyPr>
          <a:lstStyle/>
          <a:p>
            <a:r>
              <a:rPr lang="sv-SE" dirty="0" smtClean="0">
                <a:latin typeface="Minion Pro" pitchFamily="18" charset="0"/>
              </a:rPr>
              <a:t>”</a:t>
            </a:r>
            <a:r>
              <a:rPr lang="sv-SE" dirty="0">
                <a:latin typeface="Minion Pro" pitchFamily="18" charset="0"/>
              </a:rPr>
              <a:t>Jag tycker att detta är ett jätteroligt sätt att arbeta på. Att själv ta reda på relevant fakta, granska den och argumentera och reflektera. </a:t>
            </a:r>
            <a:r>
              <a:rPr lang="sv-SE" dirty="0" err="1">
                <a:latin typeface="Minion Pro" pitchFamily="18" charset="0"/>
              </a:rPr>
              <a:t>Salutis</a:t>
            </a:r>
            <a:r>
              <a:rPr lang="sv-SE" dirty="0">
                <a:latin typeface="Minion Pro" pitchFamily="18" charset="0"/>
              </a:rPr>
              <a:t> känns öppet och jag ser gärna att detta används mer. Jag har alltid </a:t>
            </a:r>
            <a:r>
              <a:rPr lang="sv-SE" dirty="0" smtClean="0">
                <a:latin typeface="Minion Pro" pitchFamily="18" charset="0"/>
              </a:rPr>
              <a:t>gillat </a:t>
            </a:r>
            <a:r>
              <a:rPr lang="sv-SE" dirty="0">
                <a:latin typeface="Minion Pro" pitchFamily="18" charset="0"/>
              </a:rPr>
              <a:t>att skriva och tycker att det är ett bra sätt sprida kunskap mellan elever, kan bli trist att bara läsa artikelanalyser och andras uppsatser.”</a:t>
            </a:r>
          </a:p>
          <a:p>
            <a:r>
              <a:rPr lang="sv-SE" dirty="0" smtClean="0">
                <a:latin typeface="Minion Pro" pitchFamily="18" charset="0"/>
              </a:rPr>
              <a:t>”</a:t>
            </a:r>
            <a:r>
              <a:rPr lang="sv-SE" dirty="0">
                <a:latin typeface="Minion Pro" pitchFamily="18" charset="0"/>
              </a:rPr>
              <a:t>I en stor grupp så är det kul att se allas inlagda artiklar. Man kan även ha hjälp av </a:t>
            </a:r>
            <a:r>
              <a:rPr lang="sv-SE" dirty="0" err="1">
                <a:latin typeface="Minion Pro" pitchFamily="18" charset="0"/>
              </a:rPr>
              <a:t>Salutis</a:t>
            </a:r>
            <a:r>
              <a:rPr lang="sv-SE" dirty="0">
                <a:latin typeface="Minion Pro" pitchFamily="18" charset="0"/>
              </a:rPr>
              <a:t> när man söker information om ett ämne. Det förklaras ofta på ett sätt som är </a:t>
            </a:r>
            <a:r>
              <a:rPr lang="sv-SE" dirty="0" err="1">
                <a:latin typeface="Minion Pro" pitchFamily="18" charset="0"/>
              </a:rPr>
              <a:t>lättförståligt</a:t>
            </a:r>
            <a:r>
              <a:rPr lang="sv-SE" dirty="0">
                <a:latin typeface="Minion Pro" pitchFamily="18" charset="0"/>
              </a:rPr>
              <a:t> </a:t>
            </a:r>
            <a:r>
              <a:rPr lang="sv-SE" dirty="0" smtClean="0">
                <a:latin typeface="Minion Pro" pitchFamily="18" charset="0"/>
              </a:rPr>
              <a:t>”.</a:t>
            </a:r>
          </a:p>
          <a:p>
            <a:r>
              <a:rPr lang="sv-SE" dirty="0" smtClean="0">
                <a:latin typeface="Minion Pro" pitchFamily="18" charset="0"/>
              </a:rPr>
              <a:t>Jag </a:t>
            </a:r>
            <a:r>
              <a:rPr lang="sv-SE" dirty="0">
                <a:latin typeface="Minion Pro" pitchFamily="18" charset="0"/>
              </a:rPr>
              <a:t>kan tycka att </a:t>
            </a:r>
            <a:r>
              <a:rPr lang="sv-SE" dirty="0" smtClean="0">
                <a:latin typeface="Minion Pro" pitchFamily="18" charset="0"/>
              </a:rPr>
              <a:t>vist </a:t>
            </a:r>
            <a:r>
              <a:rPr lang="sv-SE" dirty="0">
                <a:latin typeface="Minion Pro" pitchFamily="18" charset="0"/>
              </a:rPr>
              <a:t>är det en bra sak men jag tycker inte att det skall vara ett måste för de elever som inte vill lägga ut sig på nätet, (tro det eller ej det finns faktiskt människor som känner stora obehag av </a:t>
            </a:r>
            <a:r>
              <a:rPr lang="sv-SE" dirty="0" smtClean="0">
                <a:latin typeface="Minion Pro" pitchFamily="18" charset="0"/>
              </a:rPr>
              <a:t>detta)och </a:t>
            </a:r>
            <a:r>
              <a:rPr lang="sv-SE" dirty="0">
                <a:latin typeface="Minion Pro" pitchFamily="18" charset="0"/>
              </a:rPr>
              <a:t>som det har varit nu så var det ett måste för att bli godkänd i kurser och det är inte bra skulle ha funnits ett annat alternativ för dem. </a:t>
            </a:r>
            <a:r>
              <a:rPr lang="sv-SE" dirty="0" smtClean="0">
                <a:latin typeface="Minion Pro" pitchFamily="18" charset="0"/>
              </a:rPr>
              <a:t>(Lägg märke till språk och stavning. Vår </a:t>
            </a:r>
            <a:r>
              <a:rPr lang="sv-SE" dirty="0" err="1" smtClean="0">
                <a:latin typeface="Minion Pro" pitchFamily="18" charset="0"/>
              </a:rPr>
              <a:t>anm</a:t>
            </a:r>
            <a:r>
              <a:rPr lang="sv-SE" dirty="0" smtClean="0">
                <a:latin typeface="Minion Pro" pitchFamily="18" charset="0"/>
              </a:rPr>
              <a:t>).</a:t>
            </a:r>
          </a:p>
          <a:p>
            <a:endParaRPr lang="sv-SE" dirty="0"/>
          </a:p>
        </p:txBody>
      </p:sp>
    </p:spTree>
    <p:custDataLst>
      <p:tags r:id="rId1"/>
    </p:custDataLst>
    <p:extLst>
      <p:ext uri="{BB962C8B-B14F-4D97-AF65-F5344CB8AC3E}">
        <p14:creationId xmlns:p14="http://schemas.microsoft.com/office/powerpoint/2010/main" val="637018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a:xfrm>
            <a:off x="467544" y="692696"/>
            <a:ext cx="8229600" cy="914400"/>
          </a:xfrm>
        </p:spPr>
        <p:txBody>
          <a:bodyPr/>
          <a:lstStyle/>
          <a:p>
            <a:r>
              <a:rPr lang="sv-SE" dirty="0" smtClean="0"/>
              <a:t>Vår slutsats!</a:t>
            </a:r>
            <a:endParaRPr lang="sv-SE" dirty="0"/>
          </a:p>
        </p:txBody>
      </p:sp>
      <p:sp>
        <p:nvSpPr>
          <p:cNvPr id="3" name="Platshållare för innehåll 2"/>
          <p:cNvSpPr>
            <a:spLocks noGrp="1"/>
          </p:cNvSpPr>
          <p:nvPr>
            <p:ph idx="1"/>
            <p:custDataLst>
              <p:tags r:id="rId3"/>
            </p:custDataLst>
          </p:nvPr>
        </p:nvSpPr>
        <p:spPr>
          <a:xfrm>
            <a:off x="467544" y="1412776"/>
            <a:ext cx="8229600" cy="5040560"/>
          </a:xfrm>
        </p:spPr>
        <p:txBody>
          <a:bodyPr>
            <a:normAutofit/>
          </a:bodyPr>
          <a:lstStyle/>
          <a:p>
            <a:r>
              <a:rPr lang="sv-SE" sz="2800" dirty="0" err="1" smtClean="0"/>
              <a:t>Salutis</a:t>
            </a:r>
            <a:r>
              <a:rPr lang="sv-SE" sz="2800" dirty="0" smtClean="0"/>
              <a:t> har stimulerat studenternas skrivande. Detta har stärkt deras självkänsla, tränat dem att skriva populärt och lärt sig mera i ämnet genom att läsa varandras artiklar. </a:t>
            </a:r>
            <a:r>
              <a:rPr lang="sv-SE" sz="2800" dirty="0" err="1" smtClean="0"/>
              <a:t>Salutis</a:t>
            </a:r>
            <a:r>
              <a:rPr lang="sv-SE" sz="2800" dirty="0" smtClean="0"/>
              <a:t> är ett av flera sätt att jobba med generella förmågor. </a:t>
            </a:r>
          </a:p>
          <a:p>
            <a:pPr marL="0" indent="0">
              <a:buNone/>
            </a:pPr>
            <a:r>
              <a:rPr lang="sv-SE" sz="3600" dirty="0" smtClean="0"/>
              <a:t>Vill ni veta mera?</a:t>
            </a:r>
          </a:p>
          <a:p>
            <a:pPr marL="0" indent="0">
              <a:buNone/>
            </a:pPr>
            <a:r>
              <a:rPr lang="sv-SE" sz="3600" dirty="0" smtClean="0"/>
              <a:t>Kontakta Lena Kransberg </a:t>
            </a:r>
            <a:r>
              <a:rPr lang="sv-SE" sz="3600" dirty="0" smtClean="0">
                <a:hlinkClick r:id="rId5"/>
              </a:rPr>
              <a:t>lka@bth.se</a:t>
            </a:r>
            <a:r>
              <a:rPr lang="sv-SE" sz="3600" dirty="0" smtClean="0"/>
              <a:t> eller Lasse Bourelius </a:t>
            </a:r>
            <a:r>
              <a:rPr lang="sv-SE" sz="3600" dirty="0" smtClean="0">
                <a:hlinkClick r:id="rId6"/>
              </a:rPr>
              <a:t>leb@bth.se</a:t>
            </a:r>
            <a:r>
              <a:rPr lang="sv-SE" sz="3600" dirty="0" smtClean="0"/>
              <a:t>  </a:t>
            </a:r>
          </a:p>
          <a:p>
            <a:pPr marL="0" indent="0">
              <a:buNone/>
            </a:pPr>
            <a:r>
              <a:rPr lang="sv-SE" sz="3600" dirty="0" smtClean="0"/>
              <a:t>Kolla också www.salutis.se</a:t>
            </a:r>
            <a:endParaRPr lang="sv-SE" sz="3600" dirty="0"/>
          </a:p>
        </p:txBody>
      </p:sp>
    </p:spTree>
    <p:custDataLst>
      <p:tags r:id="rId1"/>
    </p:custDataLst>
    <p:extLst>
      <p:ext uri="{BB962C8B-B14F-4D97-AF65-F5344CB8AC3E}">
        <p14:creationId xmlns:p14="http://schemas.microsoft.com/office/powerpoint/2010/main" val="2299703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custDataLst>
              <p:tags r:id="rId2"/>
            </p:custDataLst>
          </p:nvPr>
        </p:nvSpPr>
        <p:spPr>
          <a:xfrm>
            <a:off x="179512" y="692696"/>
            <a:ext cx="7488832" cy="5632311"/>
          </a:xfrm>
          <a:prstGeom prst="rect">
            <a:avLst/>
          </a:prstGeom>
        </p:spPr>
        <p:txBody>
          <a:bodyPr wrap="square">
            <a:spAutoFit/>
          </a:bodyPr>
          <a:lstStyle/>
          <a:p>
            <a:pPr algn="ctr"/>
            <a:r>
              <a:rPr lang="sv-SE" sz="3600" dirty="0" smtClean="0">
                <a:hlinkClick r:id="rId5"/>
              </a:rPr>
              <a:t>www.salutis.se</a:t>
            </a:r>
            <a:r>
              <a:rPr lang="sv-SE" sz="3600" dirty="0" smtClean="0"/>
              <a:t> </a:t>
            </a:r>
          </a:p>
          <a:p>
            <a:pPr algn="ctr"/>
            <a:r>
              <a:rPr lang="sv-SE" sz="3600" dirty="0" smtClean="0"/>
              <a:t>Presentation av Projektet </a:t>
            </a:r>
            <a:r>
              <a:rPr lang="sv-SE" sz="3600" dirty="0" err="1" smtClean="0"/>
              <a:t>Salutis</a:t>
            </a:r>
            <a:r>
              <a:rPr lang="sv-SE" sz="3600" dirty="0" smtClean="0"/>
              <a:t> om träning av generella förmågor</a:t>
            </a:r>
          </a:p>
          <a:p>
            <a:pPr algn="ctr"/>
            <a:endParaRPr lang="sv-SE" sz="3600" dirty="0"/>
          </a:p>
          <a:p>
            <a:pPr algn="ctr"/>
            <a:r>
              <a:rPr lang="sv-SE" sz="3600" dirty="0" smtClean="0"/>
              <a:t>Hur gick det för studenterna efter 3 år. </a:t>
            </a:r>
          </a:p>
          <a:p>
            <a:pPr algn="ctr"/>
            <a:r>
              <a:rPr lang="sv-SE" sz="3600" dirty="0" smtClean="0"/>
              <a:t>Lasse Bourelius</a:t>
            </a:r>
          </a:p>
          <a:p>
            <a:pPr algn="ctr"/>
            <a:r>
              <a:rPr lang="sv-SE" sz="3600" dirty="0" smtClean="0"/>
              <a:t>och</a:t>
            </a:r>
          </a:p>
          <a:p>
            <a:pPr algn="ctr"/>
            <a:r>
              <a:rPr lang="sv-SE" sz="3600" dirty="0" smtClean="0"/>
              <a:t>Lena Kransberg</a:t>
            </a:r>
          </a:p>
          <a:p>
            <a:pPr algn="ctr"/>
            <a:endParaRPr lang="sv-SE" sz="3600" dirty="0" smtClean="0"/>
          </a:p>
          <a:p>
            <a:pPr algn="ctr"/>
            <a:r>
              <a:rPr lang="sv-SE" sz="3600" dirty="0" smtClean="0"/>
              <a:t>Blekinge Tekniska högskola</a:t>
            </a:r>
            <a:endParaRPr lang="sv-SE" sz="3600" dirty="0"/>
          </a:p>
        </p:txBody>
      </p:sp>
      <p:pic>
        <p:nvPicPr>
          <p:cNvPr id="1026" name="Picture 2"/>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18800" y="0"/>
            <a:ext cx="9144000" cy="675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788066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a:xfrm>
            <a:off x="395536" y="548680"/>
            <a:ext cx="8229600" cy="914400"/>
          </a:xfrm>
        </p:spPr>
        <p:txBody>
          <a:bodyPr/>
          <a:lstStyle/>
          <a:p>
            <a:r>
              <a:rPr lang="sv-SE" dirty="0" smtClean="0"/>
              <a:t>Varför </a:t>
            </a:r>
            <a:r>
              <a:rPr lang="sv-SE" dirty="0" err="1" smtClean="0"/>
              <a:t>Salutis</a:t>
            </a:r>
            <a:r>
              <a:rPr lang="sv-SE" dirty="0" smtClean="0"/>
              <a:t>? Vår grundidé</a:t>
            </a:r>
            <a:endParaRPr lang="sv-SE" dirty="0"/>
          </a:p>
        </p:txBody>
      </p:sp>
      <p:sp>
        <p:nvSpPr>
          <p:cNvPr id="3" name="Platshållare för innehåll 2"/>
          <p:cNvSpPr>
            <a:spLocks noGrp="1"/>
          </p:cNvSpPr>
          <p:nvPr>
            <p:ph idx="1"/>
            <p:custDataLst>
              <p:tags r:id="rId3"/>
            </p:custDataLst>
          </p:nvPr>
        </p:nvSpPr>
        <p:spPr>
          <a:xfrm>
            <a:off x="467544" y="1196752"/>
            <a:ext cx="8229600" cy="5256584"/>
          </a:xfrm>
        </p:spPr>
        <p:txBody>
          <a:bodyPr>
            <a:normAutofit fontScale="47500" lnSpcReduction="20000"/>
          </a:bodyPr>
          <a:lstStyle/>
          <a:p>
            <a:pPr marL="0" indent="0">
              <a:buNone/>
            </a:pPr>
            <a:r>
              <a:rPr lang="sv-SE" sz="5100" dirty="0"/>
              <a:t/>
            </a:r>
            <a:br>
              <a:rPr lang="sv-SE" sz="5100" dirty="0"/>
            </a:br>
            <a:r>
              <a:rPr lang="sv-SE" sz="5100" dirty="0"/>
              <a:t>Ett aktivt skrivande kan träna studenternas generella </a:t>
            </a:r>
            <a:r>
              <a:rPr lang="sv-SE" sz="5100" dirty="0" smtClean="0"/>
              <a:t>förmågor</a:t>
            </a:r>
            <a:r>
              <a:rPr lang="sv-SE" sz="5100" dirty="0"/>
              <a:t/>
            </a:r>
            <a:br>
              <a:rPr lang="sv-SE" sz="5100" dirty="0"/>
            </a:br>
            <a:r>
              <a:rPr lang="sv-SE" sz="5100" dirty="0"/>
              <a:t/>
            </a:r>
            <a:br>
              <a:rPr lang="sv-SE" sz="5100" dirty="0"/>
            </a:br>
            <a:r>
              <a:rPr lang="sv-SE" sz="5100" dirty="0"/>
              <a:t>Genom att publicera publikt så stimuleras sättet att </a:t>
            </a:r>
            <a:r>
              <a:rPr lang="sv-SE" sz="5100" dirty="0" smtClean="0"/>
              <a:t>skriva </a:t>
            </a:r>
            <a:r>
              <a:rPr lang="sv-SE" sz="5100" dirty="0"/>
              <a:t/>
            </a:r>
            <a:br>
              <a:rPr lang="sv-SE" sz="5100" dirty="0"/>
            </a:br>
            <a:r>
              <a:rPr lang="sv-SE" sz="5100" dirty="0"/>
              <a:t/>
            </a:r>
            <a:br>
              <a:rPr lang="sv-SE" sz="5100" dirty="0"/>
            </a:br>
            <a:r>
              <a:rPr lang="sv-SE" sz="5100" dirty="0"/>
              <a:t>Webbtidningsformen tränar också kritiskt tänkande och att kommentera varandras </a:t>
            </a:r>
            <a:r>
              <a:rPr lang="sv-SE" sz="5100" dirty="0" smtClean="0"/>
              <a:t>skrivande</a:t>
            </a:r>
            <a:r>
              <a:rPr lang="sv-SE" sz="5100" dirty="0"/>
              <a:t/>
            </a:r>
            <a:br>
              <a:rPr lang="sv-SE" sz="5100" dirty="0"/>
            </a:br>
            <a:r>
              <a:rPr lang="sv-SE" sz="5100" dirty="0"/>
              <a:t/>
            </a:r>
            <a:br>
              <a:rPr lang="sv-SE" sz="5100" dirty="0"/>
            </a:br>
            <a:r>
              <a:rPr lang="sv-SE" sz="5100" dirty="0"/>
              <a:t>Studenter ser varandras arbeten och </a:t>
            </a:r>
            <a:r>
              <a:rPr lang="sv-SE" sz="5100" dirty="0" smtClean="0"/>
              <a:t>kommenterar  </a:t>
            </a:r>
            <a:r>
              <a:rPr lang="sv-SE" sz="5100" dirty="0"/>
              <a:t/>
            </a:r>
            <a:br>
              <a:rPr lang="sv-SE" sz="5100" dirty="0"/>
            </a:br>
            <a:r>
              <a:rPr lang="sv-SE" sz="5100" dirty="0"/>
              <a:t/>
            </a:r>
            <a:br>
              <a:rPr lang="sv-SE" sz="5100" dirty="0"/>
            </a:br>
            <a:r>
              <a:rPr lang="sv-SE" sz="5100" dirty="0"/>
              <a:t>Genom tidigt och flitigt  ”artikelskrivande” i hela utbildningen stimuleras stegvis skrivkvaliteten, men också kraven på att använda referenser, källkritik, vetenskaplighet m.m.</a:t>
            </a:r>
            <a:br>
              <a:rPr lang="sv-SE" sz="5100" dirty="0"/>
            </a:br>
            <a:r>
              <a:rPr lang="sv-SE" sz="5100" dirty="0"/>
              <a:t/>
            </a:r>
            <a:br>
              <a:rPr lang="sv-SE" sz="5100" dirty="0"/>
            </a:br>
            <a:r>
              <a:rPr lang="sv-SE" sz="5100" dirty="0"/>
              <a:t>Visar hur  tekniska lösningar kan hjälpa oss i </a:t>
            </a:r>
            <a:r>
              <a:rPr lang="sv-SE" sz="5100" dirty="0" smtClean="0"/>
              <a:t>undervisningen </a:t>
            </a:r>
            <a:endParaRPr lang="sv-SE" sz="5100" dirty="0"/>
          </a:p>
          <a:p>
            <a:endParaRPr lang="sv-SE" dirty="0"/>
          </a:p>
        </p:txBody>
      </p:sp>
    </p:spTree>
    <p:custDataLst>
      <p:tags r:id="rId1"/>
    </p:custDataLst>
    <p:extLst>
      <p:ext uri="{BB962C8B-B14F-4D97-AF65-F5344CB8AC3E}">
        <p14:creationId xmlns:p14="http://schemas.microsoft.com/office/powerpoint/2010/main" val="1163973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p:txBody>
          <a:bodyPr/>
          <a:lstStyle/>
          <a:p>
            <a:r>
              <a:rPr lang="sv-SE" dirty="0" smtClean="0"/>
              <a:t>Pedagogisk tanke</a:t>
            </a:r>
            <a:endParaRPr lang="sv-SE" dirty="0"/>
          </a:p>
        </p:txBody>
      </p:sp>
      <p:sp>
        <p:nvSpPr>
          <p:cNvPr id="3" name="Platshållare för innehåll 2"/>
          <p:cNvSpPr>
            <a:spLocks noGrp="1"/>
          </p:cNvSpPr>
          <p:nvPr>
            <p:ph idx="1"/>
            <p:custDataLst>
              <p:tags r:id="rId3"/>
            </p:custDataLst>
          </p:nvPr>
        </p:nvSpPr>
        <p:spPr/>
        <p:txBody>
          <a:bodyPr/>
          <a:lstStyle/>
          <a:p>
            <a:pPr>
              <a:buFont typeface="Arial" pitchFamily="34" charset="0"/>
              <a:buChar char="•"/>
            </a:pPr>
            <a:r>
              <a:rPr lang="sv-SE" sz="2800" dirty="0" smtClean="0"/>
              <a:t>Träna dig att skriva bättre genom att skriva mera! </a:t>
            </a:r>
          </a:p>
          <a:p>
            <a:pPr>
              <a:buFont typeface="Arial" pitchFamily="34" charset="0"/>
              <a:buChar char="•"/>
            </a:pPr>
            <a:r>
              <a:rPr lang="sv-SE" sz="2800" dirty="0" smtClean="0"/>
              <a:t>Gör det själv och lär dig stegvis</a:t>
            </a:r>
            <a:r>
              <a:rPr lang="sv-SE" sz="2800" dirty="0"/>
              <a:t>!</a:t>
            </a:r>
            <a:endParaRPr lang="sv-SE" sz="2800" dirty="0" smtClean="0"/>
          </a:p>
          <a:p>
            <a:pPr>
              <a:buFont typeface="Arial" pitchFamily="34" charset="0"/>
              <a:buChar char="•"/>
            </a:pPr>
            <a:r>
              <a:rPr lang="sv-SE" sz="2800" dirty="0" smtClean="0"/>
              <a:t>Bedöm och kommentera andra!</a:t>
            </a:r>
          </a:p>
          <a:p>
            <a:pPr>
              <a:buFont typeface="Arial" pitchFamily="34" charset="0"/>
              <a:buChar char="•"/>
            </a:pPr>
            <a:r>
              <a:rPr lang="sv-SE" sz="2800" dirty="0" smtClean="0"/>
              <a:t>Gör om och gör bättre!</a:t>
            </a:r>
          </a:p>
          <a:p>
            <a:pPr>
              <a:buFont typeface="Arial" pitchFamily="34" charset="0"/>
              <a:buChar char="•"/>
            </a:pPr>
            <a:r>
              <a:rPr lang="sv-SE" sz="2800" dirty="0" smtClean="0"/>
              <a:t>Ta hjälp av dina kurskompisar</a:t>
            </a:r>
            <a:r>
              <a:rPr lang="sv-SE" sz="2800" dirty="0"/>
              <a:t>!</a:t>
            </a:r>
            <a:endParaRPr lang="sv-SE" sz="2800" dirty="0" smtClean="0"/>
          </a:p>
          <a:p>
            <a:pPr>
              <a:buFont typeface="Arial" pitchFamily="34" charset="0"/>
              <a:buChar char="•"/>
            </a:pPr>
            <a:r>
              <a:rPr lang="sv-SE" sz="2800" dirty="0" smtClean="0"/>
              <a:t>Skriv så att alla förstår. Tänk ”journalistiskt”!</a:t>
            </a:r>
          </a:p>
          <a:p>
            <a:pPr>
              <a:buFont typeface="Arial" pitchFamily="34" charset="0"/>
              <a:buChar char="•"/>
            </a:pPr>
            <a:r>
              <a:rPr lang="sv-SE" sz="2800" dirty="0" smtClean="0"/>
              <a:t>Publicera på webben för ”publik” läsning!</a:t>
            </a:r>
          </a:p>
          <a:p>
            <a:pPr marL="0" indent="0">
              <a:buNone/>
            </a:pPr>
            <a:endParaRPr lang="sv-SE" dirty="0"/>
          </a:p>
        </p:txBody>
      </p:sp>
    </p:spTree>
    <p:custDataLst>
      <p:tags r:id="rId1"/>
    </p:custDataLst>
    <p:extLst>
      <p:ext uri="{BB962C8B-B14F-4D97-AF65-F5344CB8AC3E}">
        <p14:creationId xmlns:p14="http://schemas.microsoft.com/office/powerpoint/2010/main" val="2104996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p:txBody>
          <a:bodyPr/>
          <a:lstStyle/>
          <a:p>
            <a:r>
              <a:rPr lang="sv-SE" dirty="0" smtClean="0"/>
              <a:t>Hur tränas studenterna i </a:t>
            </a:r>
            <a:r>
              <a:rPr lang="sv-SE" dirty="0" err="1" smtClean="0"/>
              <a:t>Salutis</a:t>
            </a:r>
            <a:r>
              <a:rPr lang="sv-SE" dirty="0" smtClean="0"/>
              <a:t>?</a:t>
            </a:r>
            <a:endParaRPr lang="sv-SE" dirty="0"/>
          </a:p>
        </p:txBody>
      </p:sp>
      <p:sp>
        <p:nvSpPr>
          <p:cNvPr id="3" name="Platshållare för innehåll 2"/>
          <p:cNvSpPr>
            <a:spLocks noGrp="1"/>
          </p:cNvSpPr>
          <p:nvPr>
            <p:ph idx="1"/>
            <p:custDataLst>
              <p:tags r:id="rId3"/>
            </p:custDataLst>
          </p:nvPr>
        </p:nvSpPr>
        <p:spPr>
          <a:xfrm>
            <a:off x="457200" y="1772816"/>
            <a:ext cx="8229600" cy="4353347"/>
          </a:xfrm>
        </p:spPr>
        <p:txBody>
          <a:bodyPr>
            <a:normAutofit fontScale="92500"/>
          </a:bodyPr>
          <a:lstStyle/>
          <a:p>
            <a:pPr>
              <a:buFont typeface="Arial" pitchFamily="34" charset="0"/>
              <a:buChar char="•"/>
            </a:pPr>
            <a:r>
              <a:rPr lang="sv-SE" sz="2800" dirty="0"/>
              <a:t>Tränar skrivande och publicering - generellt</a:t>
            </a:r>
          </a:p>
          <a:p>
            <a:pPr>
              <a:buFont typeface="Arial" pitchFamily="34" charset="0"/>
              <a:buChar char="•"/>
            </a:pPr>
            <a:r>
              <a:rPr lang="sv-SE" sz="2800" dirty="0"/>
              <a:t>Tränar att tänka på för vem en text skrivs</a:t>
            </a:r>
          </a:p>
          <a:p>
            <a:pPr>
              <a:buFont typeface="Arial" pitchFamily="34" charset="0"/>
              <a:buChar char="•"/>
            </a:pPr>
            <a:r>
              <a:rPr lang="sv-SE" sz="2800" dirty="0"/>
              <a:t>Tränar att ha ett kritiskt förhållningssätt till den egna artikel och till kurskamraternas artiklar</a:t>
            </a:r>
          </a:p>
          <a:p>
            <a:pPr>
              <a:buFont typeface="Arial" pitchFamily="34" charset="0"/>
              <a:buChar char="•"/>
            </a:pPr>
            <a:r>
              <a:rPr lang="sv-SE" sz="2800" dirty="0"/>
              <a:t>Analyserar informationskällor innan publicering</a:t>
            </a:r>
          </a:p>
          <a:p>
            <a:pPr>
              <a:buFont typeface="Arial" pitchFamily="34" charset="0"/>
              <a:buChar char="•"/>
            </a:pPr>
            <a:r>
              <a:rPr lang="sv-SE" sz="2800" dirty="0"/>
              <a:t>Tränar att skriva referenser</a:t>
            </a:r>
          </a:p>
          <a:p>
            <a:pPr>
              <a:buFont typeface="Arial" pitchFamily="34" charset="0"/>
              <a:buChar char="•"/>
            </a:pPr>
            <a:r>
              <a:rPr lang="sv-SE" sz="2800" dirty="0"/>
              <a:t>Kritiskt </a:t>
            </a:r>
            <a:r>
              <a:rPr lang="sv-SE" sz="2800" dirty="0" smtClean="0"/>
              <a:t>granskar </a:t>
            </a:r>
            <a:r>
              <a:rPr lang="sv-SE" sz="2800" dirty="0"/>
              <a:t>kurskamraters text och informationskällor</a:t>
            </a:r>
          </a:p>
          <a:p>
            <a:pPr>
              <a:buFont typeface="Arial" pitchFamily="34" charset="0"/>
              <a:buChar char="•"/>
            </a:pPr>
            <a:r>
              <a:rPr lang="sv-SE" sz="2800" dirty="0"/>
              <a:t>Lärare granskar innan publicering via </a:t>
            </a:r>
            <a:r>
              <a:rPr lang="sv-SE" sz="2800" dirty="0" smtClean="0"/>
              <a:t>verktyget</a:t>
            </a:r>
            <a:endParaRPr lang="sv-SE" sz="2800" dirty="0">
              <a:solidFill>
                <a:srgbClr val="898989"/>
              </a:solidFill>
            </a:endParaRPr>
          </a:p>
          <a:p>
            <a:endParaRPr lang="sv-SE" dirty="0"/>
          </a:p>
        </p:txBody>
      </p:sp>
    </p:spTree>
    <p:custDataLst>
      <p:tags r:id="rId1"/>
    </p:custDataLst>
    <p:extLst>
      <p:ext uri="{BB962C8B-B14F-4D97-AF65-F5344CB8AC3E}">
        <p14:creationId xmlns:p14="http://schemas.microsoft.com/office/powerpoint/2010/main" val="1255763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p:txBody>
          <a:bodyPr/>
          <a:lstStyle/>
          <a:p>
            <a:r>
              <a:rPr lang="sv-SE" dirty="0" smtClean="0"/>
              <a:t>Vilka generella förmågor tränas?</a:t>
            </a:r>
            <a:endParaRPr lang="sv-SE" dirty="0"/>
          </a:p>
        </p:txBody>
      </p:sp>
      <p:sp>
        <p:nvSpPr>
          <p:cNvPr id="3" name="Platshållare för innehåll 2"/>
          <p:cNvSpPr>
            <a:spLocks noGrp="1"/>
          </p:cNvSpPr>
          <p:nvPr>
            <p:ph idx="1"/>
            <p:custDataLst>
              <p:tags r:id="rId3"/>
            </p:custDataLst>
          </p:nvPr>
        </p:nvSpPr>
        <p:spPr/>
        <p:txBody>
          <a:bodyPr/>
          <a:lstStyle/>
          <a:p>
            <a:pPr lvl="1">
              <a:buClrTx/>
              <a:buFont typeface="Arial" charset="0"/>
              <a:buChar char="•"/>
            </a:pPr>
            <a:r>
              <a:rPr lang="sv-SE" sz="3200" dirty="0"/>
              <a:t>tolkning av styrdokument </a:t>
            </a:r>
          </a:p>
          <a:p>
            <a:pPr lvl="1">
              <a:buClrTx/>
              <a:buFont typeface="Arial" charset="0"/>
              <a:buChar char="•"/>
            </a:pPr>
            <a:r>
              <a:rPr lang="sv-SE" sz="3200" dirty="0"/>
              <a:t>informations- och kommunikationsteknologikompetens </a:t>
            </a:r>
          </a:p>
          <a:p>
            <a:pPr lvl="1">
              <a:buClrTx/>
              <a:buFont typeface="Arial" charset="0"/>
              <a:buChar char="•"/>
            </a:pPr>
            <a:r>
              <a:rPr lang="sv-SE" sz="3200" dirty="0"/>
              <a:t>kritiskt förhållningssätt </a:t>
            </a:r>
          </a:p>
          <a:p>
            <a:pPr lvl="1">
              <a:buClrTx/>
              <a:buFont typeface="Arial" charset="0"/>
              <a:buChar char="•"/>
            </a:pPr>
            <a:r>
              <a:rPr lang="sv-SE" sz="3200" dirty="0"/>
              <a:t>förmåga att kommunicera med icke experter</a:t>
            </a:r>
          </a:p>
          <a:p>
            <a:pPr lvl="1">
              <a:buClrTx/>
              <a:buFont typeface="Arial" charset="0"/>
              <a:buChar char="•"/>
            </a:pPr>
            <a:r>
              <a:rPr lang="sv-SE" sz="3200" dirty="0"/>
              <a:t>reflektion och analys </a:t>
            </a:r>
          </a:p>
          <a:p>
            <a:endParaRPr lang="sv-SE" dirty="0"/>
          </a:p>
        </p:txBody>
      </p:sp>
    </p:spTree>
    <p:custDataLst>
      <p:tags r:id="rId1"/>
    </p:custDataLst>
    <p:extLst>
      <p:ext uri="{BB962C8B-B14F-4D97-AF65-F5344CB8AC3E}">
        <p14:creationId xmlns:p14="http://schemas.microsoft.com/office/powerpoint/2010/main" val="77428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p:txBody>
          <a:bodyPr/>
          <a:lstStyle/>
          <a:p>
            <a:r>
              <a:rPr lang="sv-SE" dirty="0" smtClean="0"/>
              <a:t>Verktyget!</a:t>
            </a:r>
            <a:endParaRPr lang="sv-SE" dirty="0"/>
          </a:p>
        </p:txBody>
      </p:sp>
      <p:sp>
        <p:nvSpPr>
          <p:cNvPr id="3" name="Platshållare för innehåll 2"/>
          <p:cNvSpPr>
            <a:spLocks noGrp="1"/>
          </p:cNvSpPr>
          <p:nvPr>
            <p:ph idx="1"/>
            <p:custDataLst>
              <p:tags r:id="rId3"/>
            </p:custDataLst>
          </p:nvPr>
        </p:nvSpPr>
        <p:spPr/>
        <p:txBody>
          <a:bodyPr>
            <a:noAutofit/>
          </a:bodyPr>
          <a:lstStyle/>
          <a:p>
            <a:pPr>
              <a:buFont typeface="Arial" pitchFamily="34" charset="0"/>
              <a:buChar char="•"/>
            </a:pPr>
            <a:r>
              <a:rPr lang="sv-SE" sz="3200" dirty="0" smtClean="0"/>
              <a:t>Standardiserad webbtidning – </a:t>
            </a:r>
            <a:r>
              <a:rPr lang="sv-SE" sz="3200" dirty="0" err="1" smtClean="0"/>
              <a:t>Webbnews</a:t>
            </a:r>
            <a:r>
              <a:rPr lang="sv-SE" sz="3200" dirty="0" smtClean="0"/>
              <a:t> </a:t>
            </a:r>
          </a:p>
          <a:p>
            <a:pPr>
              <a:buFont typeface="Arial" pitchFamily="34" charset="0"/>
              <a:buChar char="•"/>
            </a:pPr>
            <a:r>
              <a:rPr lang="sv-SE" sz="3200" dirty="0" smtClean="0"/>
              <a:t>Enkelt för både lärare och student </a:t>
            </a:r>
          </a:p>
          <a:p>
            <a:pPr>
              <a:buFont typeface="Arial" pitchFamily="34" charset="0"/>
              <a:buChar char="•"/>
            </a:pPr>
            <a:r>
              <a:rPr lang="sv-SE" sz="3200" dirty="0" smtClean="0"/>
              <a:t>Låg inlärningströskel och ger stor handlingsfrihet och proffsigt utseende utan programmering </a:t>
            </a:r>
          </a:p>
          <a:p>
            <a:pPr>
              <a:buFont typeface="Arial" pitchFamily="34" charset="0"/>
              <a:buChar char="•"/>
            </a:pPr>
            <a:r>
              <a:rPr lang="sv-SE" sz="3200" dirty="0" err="1" smtClean="0"/>
              <a:t>Salutis</a:t>
            </a:r>
            <a:r>
              <a:rPr lang="sv-SE" sz="3200" dirty="0" smtClean="0"/>
              <a:t> har cirka 1000 unika läsare varje vecka dvs många utanför kurserna</a:t>
            </a:r>
            <a:endParaRPr lang="sv-SE" sz="3200" dirty="0"/>
          </a:p>
        </p:txBody>
      </p:sp>
    </p:spTree>
    <p:custDataLst>
      <p:tags r:id="rId1"/>
    </p:custDataLst>
    <p:extLst>
      <p:ext uri="{BB962C8B-B14F-4D97-AF65-F5344CB8AC3E}">
        <p14:creationId xmlns:p14="http://schemas.microsoft.com/office/powerpoint/2010/main" val="2456251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p:txBody>
          <a:bodyPr/>
          <a:lstStyle/>
          <a:p>
            <a:r>
              <a:rPr lang="sv-SE" dirty="0" smtClean="0"/>
              <a:t>Hur mycket skriver studenterna? </a:t>
            </a:r>
            <a:endParaRPr lang="sv-SE" dirty="0"/>
          </a:p>
        </p:txBody>
      </p:sp>
      <p:sp>
        <p:nvSpPr>
          <p:cNvPr id="3" name="Platshållare för innehåll 2"/>
          <p:cNvSpPr>
            <a:spLocks noGrp="1"/>
          </p:cNvSpPr>
          <p:nvPr>
            <p:ph idx="1"/>
            <p:custDataLst>
              <p:tags r:id="rId3"/>
            </p:custDataLst>
          </p:nvPr>
        </p:nvSpPr>
        <p:spPr/>
        <p:txBody>
          <a:bodyPr/>
          <a:lstStyle/>
          <a:p>
            <a:pPr>
              <a:buFont typeface="Arial" pitchFamily="34" charset="0"/>
              <a:buChar char="•"/>
            </a:pPr>
            <a:r>
              <a:rPr lang="sv-SE" sz="3600" dirty="0" smtClean="0"/>
              <a:t>11 artiklar/student skrivna under den 3-åriga utbildningen dvs i snitt 2 artiklar per termin </a:t>
            </a:r>
          </a:p>
          <a:p>
            <a:pPr>
              <a:buFont typeface="Arial" pitchFamily="34" charset="0"/>
              <a:buChar char="•"/>
            </a:pPr>
            <a:r>
              <a:rPr lang="sv-SE" sz="3600" dirty="0" smtClean="0"/>
              <a:t>Alla lärare i programmet är aktiva i kursmomenten </a:t>
            </a:r>
          </a:p>
          <a:p>
            <a:pPr marL="0" indent="0">
              <a:buNone/>
            </a:pPr>
            <a:endParaRPr lang="sv-SE" dirty="0"/>
          </a:p>
        </p:txBody>
      </p:sp>
    </p:spTree>
    <p:custDataLst>
      <p:tags r:id="rId1"/>
    </p:custDataLst>
    <p:extLst>
      <p:ext uri="{BB962C8B-B14F-4D97-AF65-F5344CB8AC3E}">
        <p14:creationId xmlns:p14="http://schemas.microsoft.com/office/powerpoint/2010/main" val="4157251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custDataLst>
              <p:tags r:id="rId2"/>
            </p:custDataLst>
          </p:nvPr>
        </p:nvSpPr>
        <p:spPr>
          <a:xfrm>
            <a:off x="467544" y="620688"/>
            <a:ext cx="8229600" cy="914400"/>
          </a:xfrm>
        </p:spPr>
        <p:txBody>
          <a:bodyPr/>
          <a:lstStyle/>
          <a:p>
            <a:r>
              <a:rPr lang="sv-SE" dirty="0" smtClean="0"/>
              <a:t>Enkäten  </a:t>
            </a:r>
            <a:r>
              <a:rPr lang="sv-SE" sz="2000" dirty="0" smtClean="0"/>
              <a:t>(60% svarsfrekvens)</a:t>
            </a:r>
            <a:endParaRPr lang="sv-SE" sz="2000" dirty="0"/>
          </a:p>
        </p:txBody>
      </p:sp>
      <p:sp>
        <p:nvSpPr>
          <p:cNvPr id="3" name="Platshållare för innehåll 2"/>
          <p:cNvSpPr>
            <a:spLocks noGrp="1"/>
          </p:cNvSpPr>
          <p:nvPr>
            <p:ph idx="1"/>
            <p:custDataLst>
              <p:tags r:id="rId3"/>
            </p:custDataLst>
          </p:nvPr>
        </p:nvSpPr>
        <p:spPr>
          <a:xfrm>
            <a:off x="457200" y="1340768"/>
            <a:ext cx="8229600" cy="5256584"/>
          </a:xfrm>
        </p:spPr>
        <p:txBody>
          <a:bodyPr>
            <a:noAutofit/>
          </a:bodyPr>
          <a:lstStyle/>
          <a:p>
            <a:pPr marL="0" indent="0">
              <a:buNone/>
            </a:pPr>
            <a:r>
              <a:rPr lang="sv-SE" sz="2400" dirty="0" smtClean="0"/>
              <a:t>Har du haft nytta av att träna ditt skrivande i </a:t>
            </a:r>
            <a:r>
              <a:rPr lang="sv-SE" sz="2400" dirty="0" err="1" smtClean="0"/>
              <a:t>Salutis</a:t>
            </a:r>
            <a:r>
              <a:rPr lang="sv-SE" sz="2400" dirty="0" smtClean="0"/>
              <a:t> för att bli bättre på att uttrycka dig i skrift? </a:t>
            </a:r>
          </a:p>
          <a:p>
            <a:pPr>
              <a:buFont typeface="Arial" pitchFamily="34" charset="0"/>
              <a:buChar char="•"/>
            </a:pPr>
            <a:r>
              <a:rPr lang="sv-SE" sz="2400" dirty="0" smtClean="0"/>
              <a:t>54 % av de svarande anser att det haft stor eller mycket stor betydelse för sitt skrivande</a:t>
            </a:r>
          </a:p>
          <a:p>
            <a:pPr>
              <a:buFont typeface="Arial" pitchFamily="34" charset="0"/>
              <a:buChar char="•"/>
            </a:pPr>
            <a:r>
              <a:rPr lang="sv-SE" sz="2400" dirty="0" smtClean="0"/>
              <a:t>82% anger att de skulle rekommendera metoden till andra utbildningar</a:t>
            </a:r>
          </a:p>
          <a:p>
            <a:pPr>
              <a:buFont typeface="Arial" pitchFamily="34" charset="0"/>
              <a:buChar char="•"/>
            </a:pPr>
            <a:r>
              <a:rPr lang="sv-SE" sz="2400" dirty="0" smtClean="0"/>
              <a:t>Samtliga anger att de gett respons till andra studenter på deras artiklar</a:t>
            </a:r>
          </a:p>
          <a:p>
            <a:pPr>
              <a:buFont typeface="Arial" pitchFamily="34" charset="0"/>
              <a:buChar char="•"/>
            </a:pPr>
            <a:r>
              <a:rPr lang="sv-SE" sz="2400" dirty="0" smtClean="0"/>
              <a:t>96% anger att de fått respons från kurskamrater</a:t>
            </a:r>
          </a:p>
          <a:p>
            <a:pPr>
              <a:buFont typeface="Arial" pitchFamily="34" charset="0"/>
              <a:buChar char="•"/>
            </a:pPr>
            <a:r>
              <a:rPr lang="sv-SE" sz="2400" dirty="0" smtClean="0"/>
              <a:t>&lt; 10% har fått respons från personer utanför kursen. </a:t>
            </a:r>
          </a:p>
          <a:p>
            <a:pPr>
              <a:buFont typeface="Arial" pitchFamily="34" charset="0"/>
              <a:buChar char="•"/>
            </a:pPr>
            <a:r>
              <a:rPr lang="sv-SE" sz="2400" dirty="0" smtClean="0"/>
              <a:t>Nästan 60 % anger att de haft nytta av att skriva i </a:t>
            </a:r>
            <a:r>
              <a:rPr lang="sv-SE" sz="2400" dirty="0" err="1" smtClean="0"/>
              <a:t>Salutis</a:t>
            </a:r>
            <a:r>
              <a:rPr lang="sv-SE" sz="2400" dirty="0" smtClean="0"/>
              <a:t> för att uttrycka sig skriftligt i sin profession eller privat</a:t>
            </a:r>
            <a:endParaRPr lang="sv-SE" sz="2400" dirty="0"/>
          </a:p>
        </p:txBody>
      </p:sp>
    </p:spTree>
    <p:custDataLst>
      <p:tags r:id="rId1"/>
    </p:custDataLst>
    <p:extLst>
      <p:ext uri="{BB962C8B-B14F-4D97-AF65-F5344CB8AC3E}">
        <p14:creationId xmlns:p14="http://schemas.microsoft.com/office/powerpoint/2010/main" val="18641374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HAPEID" val="SITC7WJKNESxjmsBNY8VPa"/>
</p:tagLst>
</file>

<file path=ppt/tags/tag10.xml><?xml version="1.0" encoding="utf-8"?>
<p:tagLst xmlns:a="http://schemas.openxmlformats.org/drawingml/2006/main" xmlns:r="http://schemas.openxmlformats.org/officeDocument/2006/relationships" xmlns:p="http://schemas.openxmlformats.org/presentationml/2006/main">
  <p:tag name="DVSHAPEID" val="gy3TAkzDEIRBPkOUR4oTCc"/>
</p:tagLst>
</file>

<file path=ppt/tags/tag100.xml><?xml version="1.0" encoding="utf-8"?>
<p:tagLst xmlns:a="http://schemas.openxmlformats.org/drawingml/2006/main" xmlns:r="http://schemas.openxmlformats.org/officeDocument/2006/relationships" xmlns:p="http://schemas.openxmlformats.org/presentationml/2006/main">
  <p:tag name="DVSECTIONID" val="dnPJF6pMviVkHCw2R9slTc"/>
</p:tagLst>
</file>

<file path=ppt/tags/tag101.xml><?xml version="1.0" encoding="utf-8"?>
<p:tagLst xmlns:a="http://schemas.openxmlformats.org/drawingml/2006/main" xmlns:r="http://schemas.openxmlformats.org/officeDocument/2006/relationships" xmlns:p="http://schemas.openxmlformats.org/presentationml/2006/main">
  <p:tag name="DVSHAPEID" val="WPI7oUMbtLWfcQ08l0hEA5"/>
</p:tagLst>
</file>

<file path=ppt/tags/tag102.xml><?xml version="1.0" encoding="utf-8"?>
<p:tagLst xmlns:a="http://schemas.openxmlformats.org/drawingml/2006/main" xmlns:r="http://schemas.openxmlformats.org/officeDocument/2006/relationships" xmlns:p="http://schemas.openxmlformats.org/presentationml/2006/main">
  <p:tag name="DVSHAPEID" val="u2vUpzXmt2edKCSwHg8yGG"/>
</p:tagLst>
</file>

<file path=ppt/tags/tag103.xml><?xml version="1.0" encoding="utf-8"?>
<p:tagLst xmlns:a="http://schemas.openxmlformats.org/drawingml/2006/main" xmlns:r="http://schemas.openxmlformats.org/officeDocument/2006/relationships" xmlns:p="http://schemas.openxmlformats.org/presentationml/2006/main">
  <p:tag name="DVSECTIONID" val="KVELcdb93UyU8LjxbZ441j"/>
</p:tagLst>
</file>

<file path=ppt/tags/tag104.xml><?xml version="1.0" encoding="utf-8"?>
<p:tagLst xmlns:a="http://schemas.openxmlformats.org/drawingml/2006/main" xmlns:r="http://schemas.openxmlformats.org/officeDocument/2006/relationships" xmlns:p="http://schemas.openxmlformats.org/presentationml/2006/main">
  <p:tag name="DVSHAPEID" val="rydAwOMtPTERlFBtvde6iU"/>
</p:tagLst>
</file>

<file path=ppt/tags/tag105.xml><?xml version="1.0" encoding="utf-8"?>
<p:tagLst xmlns:a="http://schemas.openxmlformats.org/drawingml/2006/main" xmlns:r="http://schemas.openxmlformats.org/officeDocument/2006/relationships" xmlns:p="http://schemas.openxmlformats.org/presentationml/2006/main">
  <p:tag name="DVSHAPEID" val="1Z6nfOi0v1oOAXHP38AZck"/>
</p:tagLst>
</file>

<file path=ppt/tags/tag106.xml><?xml version="1.0" encoding="utf-8"?>
<p:tagLst xmlns:a="http://schemas.openxmlformats.org/drawingml/2006/main" xmlns:r="http://schemas.openxmlformats.org/officeDocument/2006/relationships" xmlns:p="http://schemas.openxmlformats.org/presentationml/2006/main">
  <p:tag name="DVSECTIONID" val="fNmH40KrknA1CU5UUcBmf1"/>
</p:tagLst>
</file>

<file path=ppt/tags/tag107.xml><?xml version="1.0" encoding="utf-8"?>
<p:tagLst xmlns:a="http://schemas.openxmlformats.org/drawingml/2006/main" xmlns:r="http://schemas.openxmlformats.org/officeDocument/2006/relationships" xmlns:p="http://schemas.openxmlformats.org/presentationml/2006/main">
  <p:tag name="DVSHAPEID" val="yThcUeLVkAnxweu8zYbOoD"/>
</p:tagLst>
</file>

<file path=ppt/tags/tag108.xml><?xml version="1.0" encoding="utf-8"?>
<p:tagLst xmlns:a="http://schemas.openxmlformats.org/drawingml/2006/main" xmlns:r="http://schemas.openxmlformats.org/officeDocument/2006/relationships" xmlns:p="http://schemas.openxmlformats.org/presentationml/2006/main">
  <p:tag name="DVSHAPEID" val="sw4EMF95viHHqc53T3fAGO"/>
</p:tagLst>
</file>

<file path=ppt/tags/tag109.xml><?xml version="1.0" encoding="utf-8"?>
<p:tagLst xmlns:a="http://schemas.openxmlformats.org/drawingml/2006/main" xmlns:r="http://schemas.openxmlformats.org/officeDocument/2006/relationships" xmlns:p="http://schemas.openxmlformats.org/presentationml/2006/main">
  <p:tag name="DVSECTIONID" val="MMuKIjYshOarGRpv9bpBza"/>
</p:tagLst>
</file>

<file path=ppt/tags/tag11.xml><?xml version="1.0" encoding="utf-8"?>
<p:tagLst xmlns:a="http://schemas.openxmlformats.org/drawingml/2006/main" xmlns:r="http://schemas.openxmlformats.org/officeDocument/2006/relationships" xmlns:p="http://schemas.openxmlformats.org/presentationml/2006/main">
  <p:tag name="DVSHAPEID" val="oBi17tSfBiiyCTGbjdWP2n"/>
</p:tagLst>
</file>

<file path=ppt/tags/tag110.xml><?xml version="1.0" encoding="utf-8"?>
<p:tagLst xmlns:a="http://schemas.openxmlformats.org/drawingml/2006/main" xmlns:r="http://schemas.openxmlformats.org/officeDocument/2006/relationships" xmlns:p="http://schemas.openxmlformats.org/presentationml/2006/main">
  <p:tag name="DVSHAPEID" val="q3rtkUzCOnWUrK8gs5Lf45"/>
</p:tagLst>
</file>

<file path=ppt/tags/tag111.xml><?xml version="1.0" encoding="utf-8"?>
<p:tagLst xmlns:a="http://schemas.openxmlformats.org/drawingml/2006/main" xmlns:r="http://schemas.openxmlformats.org/officeDocument/2006/relationships" xmlns:p="http://schemas.openxmlformats.org/presentationml/2006/main">
  <p:tag name="DVSHAPEID" val="PPNh2v47zNXD50dikfwTtj"/>
</p:tagLst>
</file>

<file path=ppt/tags/tag112.xml><?xml version="1.0" encoding="utf-8"?>
<p:tagLst xmlns:a="http://schemas.openxmlformats.org/drawingml/2006/main" xmlns:r="http://schemas.openxmlformats.org/officeDocument/2006/relationships" xmlns:p="http://schemas.openxmlformats.org/presentationml/2006/main">
  <p:tag name="DVSECTIONID" val="k79psg5StE4d1zdkhqtS6L"/>
</p:tagLst>
</file>

<file path=ppt/tags/tag113.xml><?xml version="1.0" encoding="utf-8"?>
<p:tagLst xmlns:a="http://schemas.openxmlformats.org/drawingml/2006/main" xmlns:r="http://schemas.openxmlformats.org/officeDocument/2006/relationships" xmlns:p="http://schemas.openxmlformats.org/presentationml/2006/main">
  <p:tag name="DVSHAPEID" val="LvLlUDBaOrKldCF3R3xHO8"/>
</p:tagLst>
</file>

<file path=ppt/tags/tag114.xml><?xml version="1.0" encoding="utf-8"?>
<p:tagLst xmlns:a="http://schemas.openxmlformats.org/drawingml/2006/main" xmlns:r="http://schemas.openxmlformats.org/officeDocument/2006/relationships" xmlns:p="http://schemas.openxmlformats.org/presentationml/2006/main">
  <p:tag name="DVSHAPEID" val="XNE739KwIaBv3ivHArvoYw"/>
</p:tagLst>
</file>

<file path=ppt/tags/tag115.xml><?xml version="1.0" encoding="utf-8"?>
<p:tagLst xmlns:a="http://schemas.openxmlformats.org/drawingml/2006/main" xmlns:r="http://schemas.openxmlformats.org/officeDocument/2006/relationships" xmlns:p="http://schemas.openxmlformats.org/presentationml/2006/main">
  <p:tag name="DVSECTIONID" val="Qbeevp2pXDrBrnAjQImpkw"/>
</p:tagLst>
</file>

<file path=ppt/tags/tag116.xml><?xml version="1.0" encoding="utf-8"?>
<p:tagLst xmlns:a="http://schemas.openxmlformats.org/drawingml/2006/main" xmlns:r="http://schemas.openxmlformats.org/officeDocument/2006/relationships" xmlns:p="http://schemas.openxmlformats.org/presentationml/2006/main">
  <p:tag name="DVSHAPEID" val="SKNBDhnsmMvDxXGNAspiIA"/>
</p:tagLst>
</file>

<file path=ppt/tags/tag117.xml><?xml version="1.0" encoding="utf-8"?>
<p:tagLst xmlns:a="http://schemas.openxmlformats.org/drawingml/2006/main" xmlns:r="http://schemas.openxmlformats.org/officeDocument/2006/relationships" xmlns:p="http://schemas.openxmlformats.org/presentationml/2006/main">
  <p:tag name="DVSHAPEID" val="JIynyas5bp9rVUkrwt9fNP"/>
</p:tagLst>
</file>

<file path=ppt/tags/tag118.xml><?xml version="1.0" encoding="utf-8"?>
<p:tagLst xmlns:a="http://schemas.openxmlformats.org/drawingml/2006/main" xmlns:r="http://schemas.openxmlformats.org/officeDocument/2006/relationships" xmlns:p="http://schemas.openxmlformats.org/presentationml/2006/main">
  <p:tag name="DVSECTIONID" val="nsPPhPTY8H3ygYbeKGP3Hq"/>
</p:tagLst>
</file>

<file path=ppt/tags/tag119.xml><?xml version="1.0" encoding="utf-8"?>
<p:tagLst xmlns:a="http://schemas.openxmlformats.org/drawingml/2006/main" xmlns:r="http://schemas.openxmlformats.org/officeDocument/2006/relationships" xmlns:p="http://schemas.openxmlformats.org/presentationml/2006/main">
  <p:tag name="DVSHAPEID" val="0qKx1NR3YGNi142gId0gA5"/>
</p:tagLst>
</file>

<file path=ppt/tags/tag12.xml><?xml version="1.0" encoding="utf-8"?>
<p:tagLst xmlns:a="http://schemas.openxmlformats.org/drawingml/2006/main" xmlns:r="http://schemas.openxmlformats.org/officeDocument/2006/relationships" xmlns:p="http://schemas.openxmlformats.org/presentationml/2006/main">
  <p:tag name="DVSHAPEID" val="zL8p6qY1gyt4arAzc5Lo7z"/>
</p:tagLst>
</file>

<file path=ppt/tags/tag120.xml><?xml version="1.0" encoding="utf-8"?>
<p:tagLst xmlns:a="http://schemas.openxmlformats.org/drawingml/2006/main" xmlns:r="http://schemas.openxmlformats.org/officeDocument/2006/relationships" xmlns:p="http://schemas.openxmlformats.org/presentationml/2006/main">
  <p:tag name="DVSHAPEID" val="t62Mt8WW8sMUH7C08Fe8qs"/>
</p:tagLst>
</file>

<file path=ppt/tags/tag121.xml><?xml version="1.0" encoding="utf-8"?>
<p:tagLst xmlns:a="http://schemas.openxmlformats.org/drawingml/2006/main" xmlns:r="http://schemas.openxmlformats.org/officeDocument/2006/relationships" xmlns:p="http://schemas.openxmlformats.org/presentationml/2006/main">
  <p:tag name="DVSECTIONID" val="Mp8QJXzKwHrkNLoG7dwYvK"/>
</p:tagLst>
</file>

<file path=ppt/tags/tag122.xml><?xml version="1.0" encoding="utf-8"?>
<p:tagLst xmlns:a="http://schemas.openxmlformats.org/drawingml/2006/main" xmlns:r="http://schemas.openxmlformats.org/officeDocument/2006/relationships" xmlns:p="http://schemas.openxmlformats.org/presentationml/2006/main">
  <p:tag name="DVSHAPEID" val="DDTfpfKWfweVXEvfkJ72yl"/>
</p:tagLst>
</file>

<file path=ppt/tags/tag123.xml><?xml version="1.0" encoding="utf-8"?>
<p:tagLst xmlns:a="http://schemas.openxmlformats.org/drawingml/2006/main" xmlns:r="http://schemas.openxmlformats.org/officeDocument/2006/relationships" xmlns:p="http://schemas.openxmlformats.org/presentationml/2006/main">
  <p:tag name="DVSHAPEID" val="v6nVDI4l2sE0spTdJGcccg"/>
</p:tagLst>
</file>

<file path=ppt/tags/tag124.xml><?xml version="1.0" encoding="utf-8"?>
<p:tagLst xmlns:a="http://schemas.openxmlformats.org/drawingml/2006/main" xmlns:r="http://schemas.openxmlformats.org/officeDocument/2006/relationships" xmlns:p="http://schemas.openxmlformats.org/presentationml/2006/main">
  <p:tag name="DVSECTIONID" val="xT6C8CXFzgOXGpHr6Vpnbm"/>
</p:tagLst>
</file>

<file path=ppt/tags/tag125.xml><?xml version="1.0" encoding="utf-8"?>
<p:tagLst xmlns:a="http://schemas.openxmlformats.org/drawingml/2006/main" xmlns:r="http://schemas.openxmlformats.org/officeDocument/2006/relationships" xmlns:p="http://schemas.openxmlformats.org/presentationml/2006/main">
  <p:tag name="DVSHAPEID" val="GMaYuTkv1oUi8MRuB1RUuL"/>
</p:tagLst>
</file>

<file path=ppt/tags/tag126.xml><?xml version="1.0" encoding="utf-8"?>
<p:tagLst xmlns:a="http://schemas.openxmlformats.org/drawingml/2006/main" xmlns:r="http://schemas.openxmlformats.org/officeDocument/2006/relationships" xmlns:p="http://schemas.openxmlformats.org/presentationml/2006/main">
  <p:tag name="DVSHAPEID" val="gWb6l60qPl8fqAKFda0wrf"/>
</p:tagLst>
</file>

<file path=ppt/tags/tag127.xml><?xml version="1.0" encoding="utf-8"?>
<p:tagLst xmlns:a="http://schemas.openxmlformats.org/drawingml/2006/main" xmlns:r="http://schemas.openxmlformats.org/officeDocument/2006/relationships" xmlns:p="http://schemas.openxmlformats.org/presentationml/2006/main">
  <p:tag name="DVSECTIONID" val="7WapQ4zBxIU1SeJ6PXNQ7a"/>
</p:tagLst>
</file>

<file path=ppt/tags/tag128.xml><?xml version="1.0" encoding="utf-8"?>
<p:tagLst xmlns:a="http://schemas.openxmlformats.org/drawingml/2006/main" xmlns:r="http://schemas.openxmlformats.org/officeDocument/2006/relationships" xmlns:p="http://schemas.openxmlformats.org/presentationml/2006/main">
  <p:tag name="DVSHAPEID" val="6ag6lf4akiLUveMoxdvAyz"/>
</p:tagLst>
</file>

<file path=ppt/tags/tag129.xml><?xml version="1.0" encoding="utf-8"?>
<p:tagLst xmlns:a="http://schemas.openxmlformats.org/drawingml/2006/main" xmlns:r="http://schemas.openxmlformats.org/officeDocument/2006/relationships" xmlns:p="http://schemas.openxmlformats.org/presentationml/2006/main">
  <p:tag name="DVSHAPEID" val="aTmhJWOHTXk0P1PfKLlF0P"/>
</p:tagLst>
</file>

<file path=ppt/tags/tag13.xml><?xml version="1.0" encoding="utf-8"?>
<p:tagLst xmlns:a="http://schemas.openxmlformats.org/drawingml/2006/main" xmlns:r="http://schemas.openxmlformats.org/officeDocument/2006/relationships" xmlns:p="http://schemas.openxmlformats.org/presentationml/2006/main">
  <p:tag name="DVSHAPEID" val="jhIUdFKaXN901xSHnrhz1J"/>
</p:tagLst>
</file>

<file path=ppt/tags/tag130.xml><?xml version="1.0" encoding="utf-8"?>
<p:tagLst xmlns:a="http://schemas.openxmlformats.org/drawingml/2006/main" xmlns:r="http://schemas.openxmlformats.org/officeDocument/2006/relationships" xmlns:p="http://schemas.openxmlformats.org/presentationml/2006/main">
  <p:tag name="DVSECTIONID" val="vQ4YYF7Az8zbM9rJMS6XI6"/>
</p:tagLst>
</file>

<file path=ppt/tags/tag131.xml><?xml version="1.0" encoding="utf-8"?>
<p:tagLst xmlns:a="http://schemas.openxmlformats.org/drawingml/2006/main" xmlns:r="http://schemas.openxmlformats.org/officeDocument/2006/relationships" xmlns:p="http://schemas.openxmlformats.org/presentationml/2006/main">
  <p:tag name="DVSHAPEID" val="tw4vSOCM1QGxZnK4v8mDoN"/>
</p:tagLst>
</file>

<file path=ppt/tags/tag132.xml><?xml version="1.0" encoding="utf-8"?>
<p:tagLst xmlns:a="http://schemas.openxmlformats.org/drawingml/2006/main" xmlns:r="http://schemas.openxmlformats.org/officeDocument/2006/relationships" xmlns:p="http://schemas.openxmlformats.org/presentationml/2006/main">
  <p:tag name="DVSHAPEID" val="zvoLzitJeTykpQce3Z47Wu"/>
</p:tagLst>
</file>

<file path=ppt/tags/tag133.xml><?xml version="1.0" encoding="utf-8"?>
<p:tagLst xmlns:a="http://schemas.openxmlformats.org/drawingml/2006/main" xmlns:r="http://schemas.openxmlformats.org/officeDocument/2006/relationships" xmlns:p="http://schemas.openxmlformats.org/presentationml/2006/main">
  <p:tag name="DVSECTIONID" val="2ExsIZ6szkeWrkkR5UuX9M"/>
</p:tagLst>
</file>

<file path=ppt/tags/tag134.xml><?xml version="1.0" encoding="utf-8"?>
<p:tagLst xmlns:a="http://schemas.openxmlformats.org/drawingml/2006/main" xmlns:r="http://schemas.openxmlformats.org/officeDocument/2006/relationships" xmlns:p="http://schemas.openxmlformats.org/presentationml/2006/main">
  <p:tag name="DVSHAPEID" val="ki1rvGfdinrGWz66fkjhBM"/>
</p:tagLst>
</file>

<file path=ppt/tags/tag135.xml><?xml version="1.0" encoding="utf-8"?>
<p:tagLst xmlns:a="http://schemas.openxmlformats.org/drawingml/2006/main" xmlns:r="http://schemas.openxmlformats.org/officeDocument/2006/relationships" xmlns:p="http://schemas.openxmlformats.org/presentationml/2006/main">
  <p:tag name="DVSHAPEID" val="YFYTSh4nygR5a5J8MNu1Aa"/>
</p:tagLst>
</file>

<file path=ppt/tags/tag14.xml><?xml version="1.0" encoding="utf-8"?>
<p:tagLst xmlns:a="http://schemas.openxmlformats.org/drawingml/2006/main" xmlns:r="http://schemas.openxmlformats.org/officeDocument/2006/relationships" xmlns:p="http://schemas.openxmlformats.org/presentationml/2006/main">
  <p:tag name="DVSHAPEID" val="4yJfBK1Q4Df0rRHbdjh6AG"/>
</p:tagLst>
</file>

<file path=ppt/tags/tag15.xml><?xml version="1.0" encoding="utf-8"?>
<p:tagLst xmlns:a="http://schemas.openxmlformats.org/drawingml/2006/main" xmlns:r="http://schemas.openxmlformats.org/officeDocument/2006/relationships" xmlns:p="http://schemas.openxmlformats.org/presentationml/2006/main">
  <p:tag name="DVSHAPEID" val="U9p3GuIj7xyzc9bY3Z86Jw"/>
</p:tagLst>
</file>

<file path=ppt/tags/tag16.xml><?xml version="1.0" encoding="utf-8"?>
<p:tagLst xmlns:a="http://schemas.openxmlformats.org/drawingml/2006/main" xmlns:r="http://schemas.openxmlformats.org/officeDocument/2006/relationships" xmlns:p="http://schemas.openxmlformats.org/presentationml/2006/main">
  <p:tag name="DVSHAPEID" val="L1510beYiU9oEzPy4x8KwI"/>
</p:tagLst>
</file>

<file path=ppt/tags/tag17.xml><?xml version="1.0" encoding="utf-8"?>
<p:tagLst xmlns:a="http://schemas.openxmlformats.org/drawingml/2006/main" xmlns:r="http://schemas.openxmlformats.org/officeDocument/2006/relationships" xmlns:p="http://schemas.openxmlformats.org/presentationml/2006/main">
  <p:tag name="DVSHAPEID" val="sREy0efhYuXnooXEuw49eD"/>
</p:tagLst>
</file>

<file path=ppt/tags/tag18.xml><?xml version="1.0" encoding="utf-8"?>
<p:tagLst xmlns:a="http://schemas.openxmlformats.org/drawingml/2006/main" xmlns:r="http://schemas.openxmlformats.org/officeDocument/2006/relationships" xmlns:p="http://schemas.openxmlformats.org/presentationml/2006/main">
  <p:tag name="DVSHAPEID" val="qOvB9vVAXY02zdnraZI1WE"/>
</p:tagLst>
</file>

<file path=ppt/tags/tag19.xml><?xml version="1.0" encoding="utf-8"?>
<p:tagLst xmlns:a="http://schemas.openxmlformats.org/drawingml/2006/main" xmlns:r="http://schemas.openxmlformats.org/officeDocument/2006/relationships" xmlns:p="http://schemas.openxmlformats.org/presentationml/2006/main">
  <p:tag name="DVSHAPEID" val="rgarAp3BGmtOrQ3o5JlnwY"/>
</p:tagLst>
</file>

<file path=ppt/tags/tag2.xml><?xml version="1.0" encoding="utf-8"?>
<p:tagLst xmlns:a="http://schemas.openxmlformats.org/drawingml/2006/main" xmlns:r="http://schemas.openxmlformats.org/officeDocument/2006/relationships" xmlns:p="http://schemas.openxmlformats.org/presentationml/2006/main">
  <p:tag name="DVSHAPEID" val="PRo1m7xwNAbOMg0ga7DNsd"/>
</p:tagLst>
</file>

<file path=ppt/tags/tag20.xml><?xml version="1.0" encoding="utf-8"?>
<p:tagLst xmlns:a="http://schemas.openxmlformats.org/drawingml/2006/main" xmlns:r="http://schemas.openxmlformats.org/officeDocument/2006/relationships" xmlns:p="http://schemas.openxmlformats.org/presentationml/2006/main">
  <p:tag name="DVSHAPEID" val="nlOKh2m4qdGLmeqIVwxlhD"/>
</p:tagLst>
</file>

<file path=ppt/tags/tag21.xml><?xml version="1.0" encoding="utf-8"?>
<p:tagLst xmlns:a="http://schemas.openxmlformats.org/drawingml/2006/main" xmlns:r="http://schemas.openxmlformats.org/officeDocument/2006/relationships" xmlns:p="http://schemas.openxmlformats.org/presentationml/2006/main">
  <p:tag name="DVSHAPEID" val="zLMwoLUZFz8sSOCQ70fCWg"/>
</p:tagLst>
</file>

<file path=ppt/tags/tag22.xml><?xml version="1.0" encoding="utf-8"?>
<p:tagLst xmlns:a="http://schemas.openxmlformats.org/drawingml/2006/main" xmlns:r="http://schemas.openxmlformats.org/officeDocument/2006/relationships" xmlns:p="http://schemas.openxmlformats.org/presentationml/2006/main">
  <p:tag name="DVSHAPEID" val="7FtOYnOOPaHKM3XKEAaqx7"/>
</p:tagLst>
</file>

<file path=ppt/tags/tag23.xml><?xml version="1.0" encoding="utf-8"?>
<p:tagLst xmlns:a="http://schemas.openxmlformats.org/drawingml/2006/main" xmlns:r="http://schemas.openxmlformats.org/officeDocument/2006/relationships" xmlns:p="http://schemas.openxmlformats.org/presentationml/2006/main">
  <p:tag name="DVSHAPEID" val="DUlC55ow5FGiD72zNwbQKX"/>
</p:tagLst>
</file>

<file path=ppt/tags/tag24.xml><?xml version="1.0" encoding="utf-8"?>
<p:tagLst xmlns:a="http://schemas.openxmlformats.org/drawingml/2006/main" xmlns:r="http://schemas.openxmlformats.org/officeDocument/2006/relationships" xmlns:p="http://schemas.openxmlformats.org/presentationml/2006/main">
  <p:tag name="DVSHAPEID" val="L82zSmmFsvI01zsmiIqi42"/>
</p:tagLst>
</file>

<file path=ppt/tags/tag25.xml><?xml version="1.0" encoding="utf-8"?>
<p:tagLst xmlns:a="http://schemas.openxmlformats.org/drawingml/2006/main" xmlns:r="http://schemas.openxmlformats.org/officeDocument/2006/relationships" xmlns:p="http://schemas.openxmlformats.org/presentationml/2006/main">
  <p:tag name="DVSHAPEID" val="3uqQI4MDfGnF8dzwc29qca"/>
</p:tagLst>
</file>

<file path=ppt/tags/tag26.xml><?xml version="1.0" encoding="utf-8"?>
<p:tagLst xmlns:a="http://schemas.openxmlformats.org/drawingml/2006/main" xmlns:r="http://schemas.openxmlformats.org/officeDocument/2006/relationships" xmlns:p="http://schemas.openxmlformats.org/presentationml/2006/main">
  <p:tag name="DVSHAPEID" val="AC5t6resqrSI4y82EiSOg1"/>
</p:tagLst>
</file>

<file path=ppt/tags/tag27.xml><?xml version="1.0" encoding="utf-8"?>
<p:tagLst xmlns:a="http://schemas.openxmlformats.org/drawingml/2006/main" xmlns:r="http://schemas.openxmlformats.org/officeDocument/2006/relationships" xmlns:p="http://schemas.openxmlformats.org/presentationml/2006/main">
  <p:tag name="DVSHAPEID" val="DlqfMMvn9EPSTNKeXlpMfV"/>
</p:tagLst>
</file>

<file path=ppt/tags/tag28.xml><?xml version="1.0" encoding="utf-8"?>
<p:tagLst xmlns:a="http://schemas.openxmlformats.org/drawingml/2006/main" xmlns:r="http://schemas.openxmlformats.org/officeDocument/2006/relationships" xmlns:p="http://schemas.openxmlformats.org/presentationml/2006/main">
  <p:tag name="DVSHAPEID" val="Nq81nanRxnUyYK2RFsX3ie"/>
</p:tagLst>
</file>

<file path=ppt/tags/tag29.xml><?xml version="1.0" encoding="utf-8"?>
<p:tagLst xmlns:a="http://schemas.openxmlformats.org/drawingml/2006/main" xmlns:r="http://schemas.openxmlformats.org/officeDocument/2006/relationships" xmlns:p="http://schemas.openxmlformats.org/presentationml/2006/main">
  <p:tag name="DVSHAPEID" val="ScElipkxptLHy06Kol0h6s"/>
</p:tagLst>
</file>

<file path=ppt/tags/tag3.xml><?xml version="1.0" encoding="utf-8"?>
<p:tagLst xmlns:a="http://schemas.openxmlformats.org/drawingml/2006/main" xmlns:r="http://schemas.openxmlformats.org/officeDocument/2006/relationships" xmlns:p="http://schemas.openxmlformats.org/presentationml/2006/main">
  <p:tag name="DVSHAPEID" val="dDMnFbZvSFlIT2d6zCdhQh"/>
</p:tagLst>
</file>

<file path=ppt/tags/tag30.xml><?xml version="1.0" encoding="utf-8"?>
<p:tagLst xmlns:a="http://schemas.openxmlformats.org/drawingml/2006/main" xmlns:r="http://schemas.openxmlformats.org/officeDocument/2006/relationships" xmlns:p="http://schemas.openxmlformats.org/presentationml/2006/main">
  <p:tag name="DVSHAPEID" val="YlO0c6FXPcDyxWn2RXx0Yq"/>
</p:tagLst>
</file>

<file path=ppt/tags/tag31.xml><?xml version="1.0" encoding="utf-8"?>
<p:tagLst xmlns:a="http://schemas.openxmlformats.org/drawingml/2006/main" xmlns:r="http://schemas.openxmlformats.org/officeDocument/2006/relationships" xmlns:p="http://schemas.openxmlformats.org/presentationml/2006/main">
  <p:tag name="DVSHAPEID" val="Mhb1KV3C208qeiwiddRrEz"/>
</p:tagLst>
</file>

<file path=ppt/tags/tag32.xml><?xml version="1.0" encoding="utf-8"?>
<p:tagLst xmlns:a="http://schemas.openxmlformats.org/drawingml/2006/main" xmlns:r="http://schemas.openxmlformats.org/officeDocument/2006/relationships" xmlns:p="http://schemas.openxmlformats.org/presentationml/2006/main">
  <p:tag name="DVSHAPEID" val="30sammt2K5txyxOamKUd9D"/>
</p:tagLst>
</file>

<file path=ppt/tags/tag33.xml><?xml version="1.0" encoding="utf-8"?>
<p:tagLst xmlns:a="http://schemas.openxmlformats.org/drawingml/2006/main" xmlns:r="http://schemas.openxmlformats.org/officeDocument/2006/relationships" xmlns:p="http://schemas.openxmlformats.org/presentationml/2006/main">
  <p:tag name="DVSHAPEID" val="p6H4vzKj8wLddazzzG80g2"/>
</p:tagLst>
</file>

<file path=ppt/tags/tag34.xml><?xml version="1.0" encoding="utf-8"?>
<p:tagLst xmlns:a="http://schemas.openxmlformats.org/drawingml/2006/main" xmlns:r="http://schemas.openxmlformats.org/officeDocument/2006/relationships" xmlns:p="http://schemas.openxmlformats.org/presentationml/2006/main">
  <p:tag name="DVSHAPEID" val="XGKYt2R7xrpqAlshQTiqWX"/>
</p:tagLst>
</file>

<file path=ppt/tags/tag35.xml><?xml version="1.0" encoding="utf-8"?>
<p:tagLst xmlns:a="http://schemas.openxmlformats.org/drawingml/2006/main" xmlns:r="http://schemas.openxmlformats.org/officeDocument/2006/relationships" xmlns:p="http://schemas.openxmlformats.org/presentationml/2006/main">
  <p:tag name="DVSHAPEID" val="LlkDBMbd49mn91kx6Hr1Yk"/>
</p:tagLst>
</file>

<file path=ppt/tags/tag36.xml><?xml version="1.0" encoding="utf-8"?>
<p:tagLst xmlns:a="http://schemas.openxmlformats.org/drawingml/2006/main" xmlns:r="http://schemas.openxmlformats.org/officeDocument/2006/relationships" xmlns:p="http://schemas.openxmlformats.org/presentationml/2006/main">
  <p:tag name="DVSHAPEID" val="OMAd7hPfIP5ZVoEPq5Wknf"/>
</p:tagLst>
</file>

<file path=ppt/tags/tag37.xml><?xml version="1.0" encoding="utf-8"?>
<p:tagLst xmlns:a="http://schemas.openxmlformats.org/drawingml/2006/main" xmlns:r="http://schemas.openxmlformats.org/officeDocument/2006/relationships" xmlns:p="http://schemas.openxmlformats.org/presentationml/2006/main">
  <p:tag name="DVSHAPEID" val="3dcrXjNAZVYrxx3oFTnPrx"/>
</p:tagLst>
</file>

<file path=ppt/tags/tag38.xml><?xml version="1.0" encoding="utf-8"?>
<p:tagLst xmlns:a="http://schemas.openxmlformats.org/drawingml/2006/main" xmlns:r="http://schemas.openxmlformats.org/officeDocument/2006/relationships" xmlns:p="http://schemas.openxmlformats.org/presentationml/2006/main">
  <p:tag name="DVSHAPEID" val="ha6WTghm4EXyIn0Fkwr8Pa"/>
</p:tagLst>
</file>

<file path=ppt/tags/tag39.xml><?xml version="1.0" encoding="utf-8"?>
<p:tagLst xmlns:a="http://schemas.openxmlformats.org/drawingml/2006/main" xmlns:r="http://schemas.openxmlformats.org/officeDocument/2006/relationships" xmlns:p="http://schemas.openxmlformats.org/presentationml/2006/main">
  <p:tag name="DVSHAPEID" val="1tR6M2q2WxOwV2l0pwiCQk"/>
</p:tagLst>
</file>

<file path=ppt/tags/tag4.xml><?xml version="1.0" encoding="utf-8"?>
<p:tagLst xmlns:a="http://schemas.openxmlformats.org/drawingml/2006/main" xmlns:r="http://schemas.openxmlformats.org/officeDocument/2006/relationships" xmlns:p="http://schemas.openxmlformats.org/presentationml/2006/main">
  <p:tag name="DVSHAPEID" val="lvAcBxO0i1HBELeZrlwiHw"/>
</p:tagLst>
</file>

<file path=ppt/tags/tag40.xml><?xml version="1.0" encoding="utf-8"?>
<p:tagLst xmlns:a="http://schemas.openxmlformats.org/drawingml/2006/main" xmlns:r="http://schemas.openxmlformats.org/officeDocument/2006/relationships" xmlns:p="http://schemas.openxmlformats.org/presentationml/2006/main">
  <p:tag name="DVSHAPEID" val="uYOGnZzQnjH68C5MueW2Hp"/>
</p:tagLst>
</file>

<file path=ppt/tags/tag41.xml><?xml version="1.0" encoding="utf-8"?>
<p:tagLst xmlns:a="http://schemas.openxmlformats.org/drawingml/2006/main" xmlns:r="http://schemas.openxmlformats.org/officeDocument/2006/relationships" xmlns:p="http://schemas.openxmlformats.org/presentationml/2006/main">
  <p:tag name="DVSHAPEID" val="KcrYkj6VPdkHYSi5Eqt5au"/>
</p:tagLst>
</file>

<file path=ppt/tags/tag42.xml><?xml version="1.0" encoding="utf-8"?>
<p:tagLst xmlns:a="http://schemas.openxmlformats.org/drawingml/2006/main" xmlns:r="http://schemas.openxmlformats.org/officeDocument/2006/relationships" xmlns:p="http://schemas.openxmlformats.org/presentationml/2006/main">
  <p:tag name="DVSHAPEID" val="OPTIVD13GOC5eBeoFfKruu"/>
</p:tagLst>
</file>

<file path=ppt/tags/tag43.xml><?xml version="1.0" encoding="utf-8"?>
<p:tagLst xmlns:a="http://schemas.openxmlformats.org/drawingml/2006/main" xmlns:r="http://schemas.openxmlformats.org/officeDocument/2006/relationships" xmlns:p="http://schemas.openxmlformats.org/presentationml/2006/main">
  <p:tag name="DVSHAPEID" val="MrDcuoAvyBefoC5BntTLwv"/>
</p:tagLst>
</file>

<file path=ppt/tags/tag44.xml><?xml version="1.0" encoding="utf-8"?>
<p:tagLst xmlns:a="http://schemas.openxmlformats.org/drawingml/2006/main" xmlns:r="http://schemas.openxmlformats.org/officeDocument/2006/relationships" xmlns:p="http://schemas.openxmlformats.org/presentationml/2006/main">
  <p:tag name="DVSHAPEID" val="4TEGQfLdlI0j2r4J8Ctbf0"/>
</p:tagLst>
</file>

<file path=ppt/tags/tag45.xml><?xml version="1.0" encoding="utf-8"?>
<p:tagLst xmlns:a="http://schemas.openxmlformats.org/drawingml/2006/main" xmlns:r="http://schemas.openxmlformats.org/officeDocument/2006/relationships" xmlns:p="http://schemas.openxmlformats.org/presentationml/2006/main">
  <p:tag name="DVSHAPEID" val="RYdCj3RgxIYgmKyOylJlgv"/>
</p:tagLst>
</file>

<file path=ppt/tags/tag46.xml><?xml version="1.0" encoding="utf-8"?>
<p:tagLst xmlns:a="http://schemas.openxmlformats.org/drawingml/2006/main" xmlns:r="http://schemas.openxmlformats.org/officeDocument/2006/relationships" xmlns:p="http://schemas.openxmlformats.org/presentationml/2006/main">
  <p:tag name="DVSHAPEID" val="f4zDwEkhhkg42GseVIl4bh"/>
</p:tagLst>
</file>

<file path=ppt/tags/tag47.xml><?xml version="1.0" encoding="utf-8"?>
<p:tagLst xmlns:a="http://schemas.openxmlformats.org/drawingml/2006/main" xmlns:r="http://schemas.openxmlformats.org/officeDocument/2006/relationships" xmlns:p="http://schemas.openxmlformats.org/presentationml/2006/main">
  <p:tag name="DVSHAPEID" val="lL5kak48sTKlI92GwdWgrD"/>
</p:tagLst>
</file>

<file path=ppt/tags/tag48.xml><?xml version="1.0" encoding="utf-8"?>
<p:tagLst xmlns:a="http://schemas.openxmlformats.org/drawingml/2006/main" xmlns:r="http://schemas.openxmlformats.org/officeDocument/2006/relationships" xmlns:p="http://schemas.openxmlformats.org/presentationml/2006/main">
  <p:tag name="DVSHAPEID" val="ZiISlkp0ZbkXIOxcuZc9Sm"/>
</p:tagLst>
</file>

<file path=ppt/tags/tag49.xml><?xml version="1.0" encoding="utf-8"?>
<p:tagLst xmlns:a="http://schemas.openxmlformats.org/drawingml/2006/main" xmlns:r="http://schemas.openxmlformats.org/officeDocument/2006/relationships" xmlns:p="http://schemas.openxmlformats.org/presentationml/2006/main">
  <p:tag name="DVSHAPEID" val="kGXjbfc88UQHLNCiZKIrUy"/>
</p:tagLst>
</file>

<file path=ppt/tags/tag5.xml><?xml version="1.0" encoding="utf-8"?>
<p:tagLst xmlns:a="http://schemas.openxmlformats.org/drawingml/2006/main" xmlns:r="http://schemas.openxmlformats.org/officeDocument/2006/relationships" xmlns:p="http://schemas.openxmlformats.org/presentationml/2006/main">
  <p:tag name="DVSHAPEID" val="t3mX23y0AbmVigNtAsGRmj"/>
</p:tagLst>
</file>

<file path=ppt/tags/tag50.xml><?xml version="1.0" encoding="utf-8"?>
<p:tagLst xmlns:a="http://schemas.openxmlformats.org/drawingml/2006/main" xmlns:r="http://schemas.openxmlformats.org/officeDocument/2006/relationships" xmlns:p="http://schemas.openxmlformats.org/presentationml/2006/main">
  <p:tag name="DVSHAPEID" val="1Lqe8jIW3hLCX1V199OR2p"/>
</p:tagLst>
</file>

<file path=ppt/tags/tag51.xml><?xml version="1.0" encoding="utf-8"?>
<p:tagLst xmlns:a="http://schemas.openxmlformats.org/drawingml/2006/main" xmlns:r="http://schemas.openxmlformats.org/officeDocument/2006/relationships" xmlns:p="http://schemas.openxmlformats.org/presentationml/2006/main">
  <p:tag name="DVSHAPEID" val="712KzbZsqrsLFbTW7SpcQy"/>
</p:tagLst>
</file>

<file path=ppt/tags/tag52.xml><?xml version="1.0" encoding="utf-8"?>
<p:tagLst xmlns:a="http://schemas.openxmlformats.org/drawingml/2006/main" xmlns:r="http://schemas.openxmlformats.org/officeDocument/2006/relationships" xmlns:p="http://schemas.openxmlformats.org/presentationml/2006/main">
  <p:tag name="DVSHAPEID" val="W8PBnYBzC3wBEocnKxWBRk"/>
</p:tagLst>
</file>

<file path=ppt/tags/tag53.xml><?xml version="1.0" encoding="utf-8"?>
<p:tagLst xmlns:a="http://schemas.openxmlformats.org/drawingml/2006/main" xmlns:r="http://schemas.openxmlformats.org/officeDocument/2006/relationships" xmlns:p="http://schemas.openxmlformats.org/presentationml/2006/main">
  <p:tag name="DVSHAPEID" val="acmJ7c2WrQzy5TVYO1RROp"/>
</p:tagLst>
</file>

<file path=ppt/tags/tag54.xml><?xml version="1.0" encoding="utf-8"?>
<p:tagLst xmlns:a="http://schemas.openxmlformats.org/drawingml/2006/main" xmlns:r="http://schemas.openxmlformats.org/officeDocument/2006/relationships" xmlns:p="http://schemas.openxmlformats.org/presentationml/2006/main">
  <p:tag name="DVSHAPEID" val="f3xuJJ8SfeHBYDeEQowFBF"/>
</p:tagLst>
</file>

<file path=ppt/tags/tag55.xml><?xml version="1.0" encoding="utf-8"?>
<p:tagLst xmlns:a="http://schemas.openxmlformats.org/drawingml/2006/main" xmlns:r="http://schemas.openxmlformats.org/officeDocument/2006/relationships" xmlns:p="http://schemas.openxmlformats.org/presentationml/2006/main">
  <p:tag name="DVSHAPEID" val="26jisLIVKZvKWibDsiOyAk"/>
</p:tagLst>
</file>

<file path=ppt/tags/tag56.xml><?xml version="1.0" encoding="utf-8"?>
<p:tagLst xmlns:a="http://schemas.openxmlformats.org/drawingml/2006/main" xmlns:r="http://schemas.openxmlformats.org/officeDocument/2006/relationships" xmlns:p="http://schemas.openxmlformats.org/presentationml/2006/main">
  <p:tag name="DVSHAPEID" val="QtUiKabsk8Nz1rarhnakuI"/>
</p:tagLst>
</file>

<file path=ppt/tags/tag57.xml><?xml version="1.0" encoding="utf-8"?>
<p:tagLst xmlns:a="http://schemas.openxmlformats.org/drawingml/2006/main" xmlns:r="http://schemas.openxmlformats.org/officeDocument/2006/relationships" xmlns:p="http://schemas.openxmlformats.org/presentationml/2006/main">
  <p:tag name="DVSHAPEID" val="5eGWsdVdR34HfQn91yKhEn"/>
</p:tagLst>
</file>

<file path=ppt/tags/tag58.xml><?xml version="1.0" encoding="utf-8"?>
<p:tagLst xmlns:a="http://schemas.openxmlformats.org/drawingml/2006/main" xmlns:r="http://schemas.openxmlformats.org/officeDocument/2006/relationships" xmlns:p="http://schemas.openxmlformats.org/presentationml/2006/main">
  <p:tag name="DVSHAPEID" val="WnhKs11rogQ8nGCNHXw6hK"/>
</p:tagLst>
</file>

<file path=ppt/tags/tag59.xml><?xml version="1.0" encoding="utf-8"?>
<p:tagLst xmlns:a="http://schemas.openxmlformats.org/drawingml/2006/main" xmlns:r="http://schemas.openxmlformats.org/officeDocument/2006/relationships" xmlns:p="http://schemas.openxmlformats.org/presentationml/2006/main">
  <p:tag name="DVSHAPEID" val="ujbk37lBzc3IhiEHKUcqEO"/>
</p:tagLst>
</file>

<file path=ppt/tags/tag6.xml><?xml version="1.0" encoding="utf-8"?>
<p:tagLst xmlns:a="http://schemas.openxmlformats.org/drawingml/2006/main" xmlns:r="http://schemas.openxmlformats.org/officeDocument/2006/relationships" xmlns:p="http://schemas.openxmlformats.org/presentationml/2006/main">
  <p:tag name="DVSHAPEID" val="0hosRAaRLyzO2wPDuKsiqw"/>
</p:tagLst>
</file>

<file path=ppt/tags/tag60.xml><?xml version="1.0" encoding="utf-8"?>
<p:tagLst xmlns:a="http://schemas.openxmlformats.org/drawingml/2006/main" xmlns:r="http://schemas.openxmlformats.org/officeDocument/2006/relationships" xmlns:p="http://schemas.openxmlformats.org/presentationml/2006/main">
  <p:tag name="DVSHAPEID" val="R7sHxdQMLx6bTYz8YT5MGD"/>
</p:tagLst>
</file>

<file path=ppt/tags/tag61.xml><?xml version="1.0" encoding="utf-8"?>
<p:tagLst xmlns:a="http://schemas.openxmlformats.org/drawingml/2006/main" xmlns:r="http://schemas.openxmlformats.org/officeDocument/2006/relationships" xmlns:p="http://schemas.openxmlformats.org/presentationml/2006/main">
  <p:tag name="DVSHAPEID" val="5Foj90dCUR5Gr3RmA8KNrv"/>
</p:tagLst>
</file>

<file path=ppt/tags/tag62.xml><?xml version="1.0" encoding="utf-8"?>
<p:tagLst xmlns:a="http://schemas.openxmlformats.org/drawingml/2006/main" xmlns:r="http://schemas.openxmlformats.org/officeDocument/2006/relationships" xmlns:p="http://schemas.openxmlformats.org/presentationml/2006/main">
  <p:tag name="DVSHAPEID" val="C5pG8BWjkS7e2Nid4Qy8Df"/>
</p:tagLst>
</file>

<file path=ppt/tags/tag63.xml><?xml version="1.0" encoding="utf-8"?>
<p:tagLst xmlns:a="http://schemas.openxmlformats.org/drawingml/2006/main" xmlns:r="http://schemas.openxmlformats.org/officeDocument/2006/relationships" xmlns:p="http://schemas.openxmlformats.org/presentationml/2006/main">
  <p:tag name="DVSHAPEID" val="6cxvhBjW1TcA3jTsRBGBwd"/>
</p:tagLst>
</file>

<file path=ppt/tags/tag64.xml><?xml version="1.0" encoding="utf-8"?>
<p:tagLst xmlns:a="http://schemas.openxmlformats.org/drawingml/2006/main" xmlns:r="http://schemas.openxmlformats.org/officeDocument/2006/relationships" xmlns:p="http://schemas.openxmlformats.org/presentationml/2006/main">
  <p:tag name="DVSHAPEID" val="zd134m4UeiRnZc9Ckk0nQd"/>
</p:tagLst>
</file>

<file path=ppt/tags/tag65.xml><?xml version="1.0" encoding="utf-8"?>
<p:tagLst xmlns:a="http://schemas.openxmlformats.org/drawingml/2006/main" xmlns:r="http://schemas.openxmlformats.org/officeDocument/2006/relationships" xmlns:p="http://schemas.openxmlformats.org/presentationml/2006/main">
  <p:tag name="DVSHAPEID" val="1sKZjBYXs2ISDjudxWS7EU"/>
</p:tagLst>
</file>

<file path=ppt/tags/tag66.xml><?xml version="1.0" encoding="utf-8"?>
<p:tagLst xmlns:a="http://schemas.openxmlformats.org/drawingml/2006/main" xmlns:r="http://schemas.openxmlformats.org/officeDocument/2006/relationships" xmlns:p="http://schemas.openxmlformats.org/presentationml/2006/main">
  <p:tag name="DVSHAPEID" val="IFjHjfglB8nlbyi52sVhPP"/>
</p:tagLst>
</file>

<file path=ppt/tags/tag67.xml><?xml version="1.0" encoding="utf-8"?>
<p:tagLst xmlns:a="http://schemas.openxmlformats.org/drawingml/2006/main" xmlns:r="http://schemas.openxmlformats.org/officeDocument/2006/relationships" xmlns:p="http://schemas.openxmlformats.org/presentationml/2006/main">
  <p:tag name="DVSHAPEID" val="E6zP87N3vIy6J4FCiJG7rz"/>
</p:tagLst>
</file>

<file path=ppt/tags/tag68.xml><?xml version="1.0" encoding="utf-8"?>
<p:tagLst xmlns:a="http://schemas.openxmlformats.org/drawingml/2006/main" xmlns:r="http://schemas.openxmlformats.org/officeDocument/2006/relationships" xmlns:p="http://schemas.openxmlformats.org/presentationml/2006/main">
  <p:tag name="DVSHAPEID" val="vi7VUsUpcn5T1c7t69xxDE"/>
</p:tagLst>
</file>

<file path=ppt/tags/tag69.xml><?xml version="1.0" encoding="utf-8"?>
<p:tagLst xmlns:a="http://schemas.openxmlformats.org/drawingml/2006/main" xmlns:r="http://schemas.openxmlformats.org/officeDocument/2006/relationships" xmlns:p="http://schemas.openxmlformats.org/presentationml/2006/main">
  <p:tag name="DVSHAPEID" val="M5PeppabAHo4BhHccl95wb"/>
</p:tagLst>
</file>

<file path=ppt/tags/tag7.xml><?xml version="1.0" encoding="utf-8"?>
<p:tagLst xmlns:a="http://schemas.openxmlformats.org/drawingml/2006/main" xmlns:r="http://schemas.openxmlformats.org/officeDocument/2006/relationships" xmlns:p="http://schemas.openxmlformats.org/presentationml/2006/main">
  <p:tag name="DVSHAPEID" val="fIsYbYL3BQa935yAcXPJqO"/>
</p:tagLst>
</file>

<file path=ppt/tags/tag70.xml><?xml version="1.0" encoding="utf-8"?>
<p:tagLst xmlns:a="http://schemas.openxmlformats.org/drawingml/2006/main" xmlns:r="http://schemas.openxmlformats.org/officeDocument/2006/relationships" xmlns:p="http://schemas.openxmlformats.org/presentationml/2006/main">
  <p:tag name="DVSHAPEID" val="1Q3svOCwzTWRv26G2uf0Mn"/>
</p:tagLst>
</file>

<file path=ppt/tags/tag71.xml><?xml version="1.0" encoding="utf-8"?>
<p:tagLst xmlns:a="http://schemas.openxmlformats.org/drawingml/2006/main" xmlns:r="http://schemas.openxmlformats.org/officeDocument/2006/relationships" xmlns:p="http://schemas.openxmlformats.org/presentationml/2006/main">
  <p:tag name="DVSHAPEID" val="vWBQLUXcoy7B4YaWUly47u"/>
</p:tagLst>
</file>

<file path=ppt/tags/tag72.xml><?xml version="1.0" encoding="utf-8"?>
<p:tagLst xmlns:a="http://schemas.openxmlformats.org/drawingml/2006/main" xmlns:r="http://schemas.openxmlformats.org/officeDocument/2006/relationships" xmlns:p="http://schemas.openxmlformats.org/presentationml/2006/main">
  <p:tag name="DVSHAPEID" val="8JMF6wiEPwoDl6RF2Iynvn"/>
</p:tagLst>
</file>

<file path=ppt/tags/tag73.xml><?xml version="1.0" encoding="utf-8"?>
<p:tagLst xmlns:a="http://schemas.openxmlformats.org/drawingml/2006/main" xmlns:r="http://schemas.openxmlformats.org/officeDocument/2006/relationships" xmlns:p="http://schemas.openxmlformats.org/presentationml/2006/main">
  <p:tag name="DVSHAPEID" val="JTX7v5AUrIf0NS46NrTJIB"/>
</p:tagLst>
</file>

<file path=ppt/tags/tag74.xml><?xml version="1.0" encoding="utf-8"?>
<p:tagLst xmlns:a="http://schemas.openxmlformats.org/drawingml/2006/main" xmlns:r="http://schemas.openxmlformats.org/officeDocument/2006/relationships" xmlns:p="http://schemas.openxmlformats.org/presentationml/2006/main">
  <p:tag name="DVSHAPEID" val="drD35fiQvKZKZSHY0d4V4F"/>
</p:tagLst>
</file>

<file path=ppt/tags/tag75.xml><?xml version="1.0" encoding="utf-8"?>
<p:tagLst xmlns:a="http://schemas.openxmlformats.org/drawingml/2006/main" xmlns:r="http://schemas.openxmlformats.org/officeDocument/2006/relationships" xmlns:p="http://schemas.openxmlformats.org/presentationml/2006/main">
  <p:tag name="DVSHAPEID" val="nkjZAWU7tLF8Gwur0lBBdv"/>
</p:tagLst>
</file>

<file path=ppt/tags/tag76.xml><?xml version="1.0" encoding="utf-8"?>
<p:tagLst xmlns:a="http://schemas.openxmlformats.org/drawingml/2006/main" xmlns:r="http://schemas.openxmlformats.org/officeDocument/2006/relationships" xmlns:p="http://schemas.openxmlformats.org/presentationml/2006/main">
  <p:tag name="DVSHAPEID" val="12SboPqGFMwy4jK6EmVnhd"/>
</p:tagLst>
</file>

<file path=ppt/tags/tag77.xml><?xml version="1.0" encoding="utf-8"?>
<p:tagLst xmlns:a="http://schemas.openxmlformats.org/drawingml/2006/main" xmlns:r="http://schemas.openxmlformats.org/officeDocument/2006/relationships" xmlns:p="http://schemas.openxmlformats.org/presentationml/2006/main">
  <p:tag name="DVSHAPEID" val="5QcauydIktsSig6px5GM6S"/>
</p:tagLst>
</file>

<file path=ppt/tags/tag78.xml><?xml version="1.0" encoding="utf-8"?>
<p:tagLst xmlns:a="http://schemas.openxmlformats.org/drawingml/2006/main" xmlns:r="http://schemas.openxmlformats.org/officeDocument/2006/relationships" xmlns:p="http://schemas.openxmlformats.org/presentationml/2006/main">
  <p:tag name="DVSHAPEID" val="C7saHTHfGPdOX1ZekStXs2"/>
</p:tagLst>
</file>

<file path=ppt/tags/tag79.xml><?xml version="1.0" encoding="utf-8"?>
<p:tagLst xmlns:a="http://schemas.openxmlformats.org/drawingml/2006/main" xmlns:r="http://schemas.openxmlformats.org/officeDocument/2006/relationships" xmlns:p="http://schemas.openxmlformats.org/presentationml/2006/main">
  <p:tag name="DVSHAPEID" val="5b1tZeOPHv7ce4HkRj14MD"/>
</p:tagLst>
</file>

<file path=ppt/tags/tag8.xml><?xml version="1.0" encoding="utf-8"?>
<p:tagLst xmlns:a="http://schemas.openxmlformats.org/drawingml/2006/main" xmlns:r="http://schemas.openxmlformats.org/officeDocument/2006/relationships" xmlns:p="http://schemas.openxmlformats.org/presentationml/2006/main">
  <p:tag name="DVSHAPEID" val="ludhEWYWo4Tu2FZSoc5HXJ"/>
</p:tagLst>
</file>

<file path=ppt/tags/tag80.xml><?xml version="1.0" encoding="utf-8"?>
<p:tagLst xmlns:a="http://schemas.openxmlformats.org/drawingml/2006/main" xmlns:r="http://schemas.openxmlformats.org/officeDocument/2006/relationships" xmlns:p="http://schemas.openxmlformats.org/presentationml/2006/main">
  <p:tag name="DVSHAPEID" val="Etj5pjLOj9qz2g9dTsrR7I"/>
</p:tagLst>
</file>

<file path=ppt/tags/tag81.xml><?xml version="1.0" encoding="utf-8"?>
<p:tagLst xmlns:a="http://schemas.openxmlformats.org/drawingml/2006/main" xmlns:r="http://schemas.openxmlformats.org/officeDocument/2006/relationships" xmlns:p="http://schemas.openxmlformats.org/presentationml/2006/main">
  <p:tag name="DVSHAPEID" val="HKNUw00aVnfsxxaUPu4TcX"/>
</p:tagLst>
</file>

<file path=ppt/tags/tag82.xml><?xml version="1.0" encoding="utf-8"?>
<p:tagLst xmlns:a="http://schemas.openxmlformats.org/drawingml/2006/main" xmlns:r="http://schemas.openxmlformats.org/officeDocument/2006/relationships" xmlns:p="http://schemas.openxmlformats.org/presentationml/2006/main">
  <p:tag name="DVSHAPEID" val="LE2raEpyDVvWMyiuNKN8d3"/>
</p:tagLst>
</file>

<file path=ppt/tags/tag83.xml><?xml version="1.0" encoding="utf-8"?>
<p:tagLst xmlns:a="http://schemas.openxmlformats.org/drawingml/2006/main" xmlns:r="http://schemas.openxmlformats.org/officeDocument/2006/relationships" xmlns:p="http://schemas.openxmlformats.org/presentationml/2006/main">
  <p:tag name="DVSHAPEID" val="kAJB3ZDWMewJZ8S4PmKnJk"/>
</p:tagLst>
</file>

<file path=ppt/tags/tag84.xml><?xml version="1.0" encoding="utf-8"?>
<p:tagLst xmlns:a="http://schemas.openxmlformats.org/drawingml/2006/main" xmlns:r="http://schemas.openxmlformats.org/officeDocument/2006/relationships" xmlns:p="http://schemas.openxmlformats.org/presentationml/2006/main">
  <p:tag name="DVSHAPEID" val="WBLBBkHj53KIksHyApUH8h"/>
</p:tagLst>
</file>

<file path=ppt/tags/tag85.xml><?xml version="1.0" encoding="utf-8"?>
<p:tagLst xmlns:a="http://schemas.openxmlformats.org/drawingml/2006/main" xmlns:r="http://schemas.openxmlformats.org/officeDocument/2006/relationships" xmlns:p="http://schemas.openxmlformats.org/presentationml/2006/main">
  <p:tag name="DVSHAPEID" val="p2z9CIUroPjZD8Qrnjft8t"/>
</p:tagLst>
</file>

<file path=ppt/tags/tag86.xml><?xml version="1.0" encoding="utf-8"?>
<p:tagLst xmlns:a="http://schemas.openxmlformats.org/drawingml/2006/main" xmlns:r="http://schemas.openxmlformats.org/officeDocument/2006/relationships" xmlns:p="http://schemas.openxmlformats.org/presentationml/2006/main">
  <p:tag name="DVSHAPEID" val="YgOqnhLls2bFbJ2sHYoEEV"/>
</p:tagLst>
</file>

<file path=ppt/tags/tag87.xml><?xml version="1.0" encoding="utf-8"?>
<p:tagLst xmlns:a="http://schemas.openxmlformats.org/drawingml/2006/main" xmlns:r="http://schemas.openxmlformats.org/officeDocument/2006/relationships" xmlns:p="http://schemas.openxmlformats.org/presentationml/2006/main">
  <p:tag name="DVSHAPEID" val="okOzI81BrF8W3ikblDF3mg"/>
</p:tagLst>
</file>

<file path=ppt/tags/tag88.xml><?xml version="1.0" encoding="utf-8"?>
<p:tagLst xmlns:a="http://schemas.openxmlformats.org/drawingml/2006/main" xmlns:r="http://schemas.openxmlformats.org/officeDocument/2006/relationships" xmlns:p="http://schemas.openxmlformats.org/presentationml/2006/main">
  <p:tag name="DVSHAPEID" val="OYW7pVBg4uO3RuCNzCjRBv"/>
</p:tagLst>
</file>

<file path=ppt/tags/tag89.xml><?xml version="1.0" encoding="utf-8"?>
<p:tagLst xmlns:a="http://schemas.openxmlformats.org/drawingml/2006/main" xmlns:r="http://schemas.openxmlformats.org/officeDocument/2006/relationships" xmlns:p="http://schemas.openxmlformats.org/presentationml/2006/main">
  <p:tag name="DVSHAPEID" val="weFJ8wDLYBy8vQCAJ6ZaBD"/>
</p:tagLst>
</file>

<file path=ppt/tags/tag9.xml><?xml version="1.0" encoding="utf-8"?>
<p:tagLst xmlns:a="http://schemas.openxmlformats.org/drawingml/2006/main" xmlns:r="http://schemas.openxmlformats.org/officeDocument/2006/relationships" xmlns:p="http://schemas.openxmlformats.org/presentationml/2006/main">
  <p:tag name="DVSHAPEID" val="ETsK4UyvsG6qnYKUkP5Fr5"/>
</p:tagLst>
</file>

<file path=ppt/tags/tag90.xml><?xml version="1.0" encoding="utf-8"?>
<p:tagLst xmlns:a="http://schemas.openxmlformats.org/drawingml/2006/main" xmlns:r="http://schemas.openxmlformats.org/officeDocument/2006/relationships" xmlns:p="http://schemas.openxmlformats.org/presentationml/2006/main">
  <p:tag name="DVSHAPEID" val="8ZqPyy42JvFjrHsGN4Djwc"/>
</p:tagLst>
</file>

<file path=ppt/tags/tag91.xml><?xml version="1.0" encoding="utf-8"?>
<p:tagLst xmlns:a="http://schemas.openxmlformats.org/drawingml/2006/main" xmlns:r="http://schemas.openxmlformats.org/officeDocument/2006/relationships" xmlns:p="http://schemas.openxmlformats.org/presentationml/2006/main">
  <p:tag name="DVSHAPEID" val="vJZLaYTdRqUT6FiiX4HVR2"/>
</p:tagLst>
</file>

<file path=ppt/tags/tag92.xml><?xml version="1.0" encoding="utf-8"?>
<p:tagLst xmlns:a="http://schemas.openxmlformats.org/drawingml/2006/main" xmlns:r="http://schemas.openxmlformats.org/officeDocument/2006/relationships" xmlns:p="http://schemas.openxmlformats.org/presentationml/2006/main">
  <p:tag name="DVSHAPEID" val="sboV82iUwi7VuGQNn69wDf"/>
</p:tagLst>
</file>

<file path=ppt/tags/tag93.xml><?xml version="1.0" encoding="utf-8"?>
<p:tagLst xmlns:a="http://schemas.openxmlformats.org/drawingml/2006/main" xmlns:r="http://schemas.openxmlformats.org/officeDocument/2006/relationships" xmlns:p="http://schemas.openxmlformats.org/presentationml/2006/main">
  <p:tag name="DVSHAPEID" val="pyBMnu7zBBkthNnfPRUWTC"/>
</p:tagLst>
</file>

<file path=ppt/tags/tag94.xml><?xml version="1.0" encoding="utf-8"?>
<p:tagLst xmlns:a="http://schemas.openxmlformats.org/drawingml/2006/main" xmlns:r="http://schemas.openxmlformats.org/officeDocument/2006/relationships" xmlns:p="http://schemas.openxmlformats.org/presentationml/2006/main">
  <p:tag name="DVSHAPEID" val="MbbCsaHAMlodMQkmFNNXGv"/>
</p:tagLst>
</file>

<file path=ppt/tags/tag95.xml><?xml version="1.0" encoding="utf-8"?>
<p:tagLst xmlns:a="http://schemas.openxmlformats.org/drawingml/2006/main" xmlns:r="http://schemas.openxmlformats.org/officeDocument/2006/relationships" xmlns:p="http://schemas.openxmlformats.org/presentationml/2006/main">
  <p:tag name="DVSHAPEID" val="A1p2p8ghCGlMLpBL2WR0OZ"/>
</p:tagLst>
</file>

<file path=ppt/tags/tag96.xml><?xml version="1.0" encoding="utf-8"?>
<p:tagLst xmlns:a="http://schemas.openxmlformats.org/drawingml/2006/main" xmlns:r="http://schemas.openxmlformats.org/officeDocument/2006/relationships" xmlns:p="http://schemas.openxmlformats.org/presentationml/2006/main">
  <p:tag name="DVSHAPEID" val="430wVsb69WVgAacpKyjuIH"/>
</p:tagLst>
</file>

<file path=ppt/tags/tag97.xml><?xml version="1.0" encoding="utf-8"?>
<p:tagLst xmlns:a="http://schemas.openxmlformats.org/drawingml/2006/main" xmlns:r="http://schemas.openxmlformats.org/officeDocument/2006/relationships" xmlns:p="http://schemas.openxmlformats.org/presentationml/2006/main">
  <p:tag name="DVSHAPEID" val="SZ4ULUKR5FHBWm1TdO6wxp"/>
</p:tagLst>
</file>

<file path=ppt/tags/tag98.xml><?xml version="1.0" encoding="utf-8"?>
<p:tagLst xmlns:a="http://schemas.openxmlformats.org/drawingml/2006/main" xmlns:r="http://schemas.openxmlformats.org/officeDocument/2006/relationships" xmlns:p="http://schemas.openxmlformats.org/presentationml/2006/main">
  <p:tag name="DVSECTIONID" val="ol89hQ6uRxBa73jA2BBMJt"/>
</p:tagLst>
</file>

<file path=ppt/tags/tag99.xml><?xml version="1.0" encoding="utf-8"?>
<p:tagLst xmlns:a="http://schemas.openxmlformats.org/drawingml/2006/main" xmlns:r="http://schemas.openxmlformats.org/officeDocument/2006/relationships" xmlns:p="http://schemas.openxmlformats.org/presentationml/2006/main">
  <p:tag name="DVSHAPEID" val="sGsAE6bVK9roOprwX7t6ye"/>
</p:tagLst>
</file>

<file path=ppt/theme/theme1.xml><?xml version="1.0" encoding="utf-8"?>
<a:theme xmlns:a="http://schemas.openxmlformats.org/drawingml/2006/main" name="makro">
  <a:themeElements>
    <a:clrScheme name="Anpassat 2">
      <a:dk1>
        <a:sysClr val="windowText" lastClr="000000"/>
      </a:dk1>
      <a:lt1>
        <a:sysClr val="window" lastClr="FFFFFF"/>
      </a:lt1>
      <a:dk2>
        <a:srgbClr val="3F3F4D"/>
      </a:dk2>
      <a:lt2>
        <a:srgbClr val="DDDDDD"/>
      </a:lt2>
      <a:accent1>
        <a:srgbClr val="A51009"/>
      </a:accent1>
      <a:accent2>
        <a:srgbClr val="DE7014"/>
      </a:accent2>
      <a:accent3>
        <a:srgbClr val="704836"/>
      </a:accent3>
      <a:accent4>
        <a:srgbClr val="F2B431"/>
      </a:accent4>
      <a:accent5>
        <a:srgbClr val="7F221D"/>
      </a:accent5>
      <a:accent6>
        <a:srgbClr val="CDAC77"/>
      </a:accent6>
      <a:hlink>
        <a:srgbClr val="373737"/>
      </a:hlink>
      <a:folHlink>
        <a:srgbClr val="0C0C0C"/>
      </a:folHlink>
    </a:clrScheme>
    <a:fontScheme name="mak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k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103</TotalTime>
  <Words>702</Words>
  <Application>Microsoft Office PowerPoint</Application>
  <PresentationFormat>On-screen Show (4:3)</PresentationFormat>
  <Paragraphs>80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makro</vt:lpstr>
      <vt:lpstr>PowerPoint Presentation</vt:lpstr>
      <vt:lpstr>PowerPoint Presentation</vt:lpstr>
      <vt:lpstr>Varför Salutis? Vår grundidé</vt:lpstr>
      <vt:lpstr>Pedagogisk tanke</vt:lpstr>
      <vt:lpstr>Hur tränas studenterna i Salutis?</vt:lpstr>
      <vt:lpstr>Vilka generella förmågor tränas?</vt:lpstr>
      <vt:lpstr>Verktyget!</vt:lpstr>
      <vt:lpstr>Hur mycket skriver studenterna? </vt:lpstr>
      <vt:lpstr>Enkäten  (60% svarsfrekvens)</vt:lpstr>
      <vt:lpstr>Enkäten</vt:lpstr>
      <vt:lpstr>Beskriv med egna ord hur du upplever att publicera?  </vt:lpstr>
      <vt:lpstr>Övriga kommentarer</vt:lpstr>
      <vt:lpstr>Vår slutsats!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Lasse Bourelius</dc:creator>
  <cp:lastModifiedBy>Leena Aho</cp:lastModifiedBy>
  <cp:revision>15</cp:revision>
  <dcterms:created xsi:type="dcterms:W3CDTF">2012-10-07T16:16:07Z</dcterms:created>
  <dcterms:modified xsi:type="dcterms:W3CDTF">2012-10-11T13:38:44Z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oogle.Documents.Tracking">
    <vt:lpwstr>true</vt:lpwstr>
  </property>
  <property fmtid="{D5CDD505-2E9C-101B-9397-08002B2CF9AE}" pid="3" name="Google.Documents.DocumentId">
    <vt:lpwstr>1itGm67K7tLVNVVlpqBTDYOJ-EVw6bQ1rV2u0wqzJRcg</vt:lpwstr>
  </property>
  <property fmtid="{D5CDD505-2E9C-101B-9397-08002B2CF9AE}" pid="4" name="Google.Documents.RevisionId">
    <vt:lpwstr>06094319365888968317</vt:lpwstr>
  </property>
  <property fmtid="{D5CDD505-2E9C-101B-9397-08002B2CF9AE}" pid="5" name="Google.Documents.PluginVersion">
    <vt:lpwstr>2.0.2662.553</vt:lpwstr>
  </property>
  <property fmtid="{D5CDD505-2E9C-101B-9397-08002B2CF9AE}" pid="6" name="Google.Documents.MergeIncapabilityFlags">
    <vt:i4>0</vt:i4>
  </property>
</Properties>
</file>